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6"/>
  </p:notesMasterIdLst>
  <p:sldIdLst>
    <p:sldId id="478" r:id="rId2"/>
    <p:sldId id="488" r:id="rId3"/>
    <p:sldId id="489" r:id="rId4"/>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7" r:id="rId20"/>
    <p:sldId id="506" r:id="rId21"/>
    <p:sldId id="508" r:id="rId22"/>
    <p:sldId id="509" r:id="rId23"/>
    <p:sldId id="510" r:id="rId24"/>
    <p:sldId id="511" r:id="rId25"/>
    <p:sldId id="512" r:id="rId26"/>
    <p:sldId id="513" r:id="rId27"/>
    <p:sldId id="514" r:id="rId28"/>
    <p:sldId id="515" r:id="rId29"/>
    <p:sldId id="516" r:id="rId30"/>
    <p:sldId id="517" r:id="rId31"/>
    <p:sldId id="518" r:id="rId32"/>
    <p:sldId id="519" r:id="rId33"/>
    <p:sldId id="520" r:id="rId34"/>
    <p:sldId id="521" r:id="rId35"/>
    <p:sldId id="522" r:id="rId36"/>
    <p:sldId id="523" r:id="rId37"/>
    <p:sldId id="524" r:id="rId38"/>
    <p:sldId id="525" r:id="rId39"/>
    <p:sldId id="526" r:id="rId40"/>
    <p:sldId id="527" r:id="rId41"/>
    <p:sldId id="528" r:id="rId42"/>
    <p:sldId id="529" r:id="rId43"/>
    <p:sldId id="530" r:id="rId44"/>
    <p:sldId id="531" r:id="rId45"/>
    <p:sldId id="532" r:id="rId46"/>
    <p:sldId id="533" r:id="rId47"/>
    <p:sldId id="534" r:id="rId48"/>
    <p:sldId id="535" r:id="rId49"/>
    <p:sldId id="536" r:id="rId50"/>
    <p:sldId id="537" r:id="rId51"/>
    <p:sldId id="538" r:id="rId52"/>
    <p:sldId id="539" r:id="rId53"/>
    <p:sldId id="540" r:id="rId54"/>
    <p:sldId id="541" r:id="rId55"/>
    <p:sldId id="542" r:id="rId56"/>
    <p:sldId id="543" r:id="rId57"/>
    <p:sldId id="544" r:id="rId58"/>
    <p:sldId id="545" r:id="rId59"/>
    <p:sldId id="546" r:id="rId60"/>
    <p:sldId id="547" r:id="rId61"/>
    <p:sldId id="548" r:id="rId62"/>
    <p:sldId id="549" r:id="rId63"/>
    <p:sldId id="550" r:id="rId64"/>
    <p:sldId id="551" r:id="rId65"/>
    <p:sldId id="552" r:id="rId66"/>
    <p:sldId id="553" r:id="rId67"/>
    <p:sldId id="554" r:id="rId68"/>
    <p:sldId id="555" r:id="rId69"/>
    <p:sldId id="556" r:id="rId70"/>
    <p:sldId id="557" r:id="rId71"/>
    <p:sldId id="558" r:id="rId72"/>
    <p:sldId id="559" r:id="rId73"/>
    <p:sldId id="560" r:id="rId74"/>
    <p:sldId id="561" r:id="rId75"/>
    <p:sldId id="562" r:id="rId76"/>
    <p:sldId id="563" r:id="rId77"/>
    <p:sldId id="564" r:id="rId78"/>
    <p:sldId id="565" r:id="rId79"/>
    <p:sldId id="566" r:id="rId80"/>
    <p:sldId id="567" r:id="rId81"/>
    <p:sldId id="568" r:id="rId82"/>
    <p:sldId id="569" r:id="rId83"/>
    <p:sldId id="570" r:id="rId84"/>
    <p:sldId id="571" r:id="rId85"/>
    <p:sldId id="572" r:id="rId86"/>
    <p:sldId id="573" r:id="rId87"/>
    <p:sldId id="574" r:id="rId88"/>
    <p:sldId id="575" r:id="rId89"/>
    <p:sldId id="576" r:id="rId90"/>
    <p:sldId id="577" r:id="rId91"/>
    <p:sldId id="578" r:id="rId92"/>
    <p:sldId id="579" r:id="rId93"/>
    <p:sldId id="580" r:id="rId94"/>
    <p:sldId id="581" r:id="rId95"/>
    <p:sldId id="582" r:id="rId96"/>
    <p:sldId id="583" r:id="rId97"/>
    <p:sldId id="584" r:id="rId98"/>
    <p:sldId id="585" r:id="rId99"/>
    <p:sldId id="586" r:id="rId100"/>
    <p:sldId id="587" r:id="rId101"/>
    <p:sldId id="588" r:id="rId102"/>
    <p:sldId id="589" r:id="rId103"/>
    <p:sldId id="590" r:id="rId104"/>
    <p:sldId id="591" r:id="rId10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F638C7-E9C2-49B5-9737-6B449B9F0E39}" v="4" dt="2026-08-11T18:42:35.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94660"/>
  </p:normalViewPr>
  <p:slideViewPr>
    <p:cSldViewPr snapToGrid="0">
      <p:cViewPr varScale="1">
        <p:scale>
          <a:sx n="86" d="100"/>
          <a:sy n="86" d="100"/>
        </p:scale>
        <p:origin x="90" y="4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2AF843-8C96-4D9C-B4EA-FB649412DC9B}"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204C0-DEEA-4531-ACC0-383F3B6C3451}" type="slidenum">
              <a:rPr lang="en-US" smtClean="0"/>
              <a:t>‹#›</a:t>
            </a:fld>
            <a:endParaRPr lang="en-US"/>
          </a:p>
        </p:txBody>
      </p:sp>
    </p:spTree>
    <p:extLst>
      <p:ext uri="{BB962C8B-B14F-4D97-AF65-F5344CB8AC3E}">
        <p14:creationId xmlns:p14="http://schemas.microsoft.com/office/powerpoint/2010/main" val="288035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51951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565725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270316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889324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940442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851577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902305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9204C0-DEEA-4531-ACC0-383F3B6C3451}" type="slidenum">
              <a:rPr lang="en-US" smtClean="0"/>
              <a:t>88</a:t>
            </a:fld>
            <a:endParaRPr lang="en-US"/>
          </a:p>
        </p:txBody>
      </p:sp>
    </p:spTree>
    <p:extLst>
      <p:ext uri="{BB962C8B-B14F-4D97-AF65-F5344CB8AC3E}">
        <p14:creationId xmlns:p14="http://schemas.microsoft.com/office/powerpoint/2010/main" val="2092059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9204C0-DEEA-4531-ACC0-383F3B6C3451}" type="slidenum">
              <a:rPr lang="en-US" smtClean="0"/>
              <a:t>89</a:t>
            </a:fld>
            <a:endParaRPr lang="en-US"/>
          </a:p>
        </p:txBody>
      </p:sp>
    </p:spTree>
    <p:extLst>
      <p:ext uri="{BB962C8B-B14F-4D97-AF65-F5344CB8AC3E}">
        <p14:creationId xmlns:p14="http://schemas.microsoft.com/office/powerpoint/2010/main" val="3660962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4003144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602604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576089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515673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169532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9204C0-DEEA-4531-ACC0-383F3B6C3451}" type="slidenum">
              <a:rPr lang="en-US" smtClean="0"/>
              <a:t>33</a:t>
            </a:fld>
            <a:endParaRPr lang="en-US"/>
          </a:p>
        </p:txBody>
      </p:sp>
    </p:spTree>
    <p:extLst>
      <p:ext uri="{BB962C8B-B14F-4D97-AF65-F5344CB8AC3E}">
        <p14:creationId xmlns:p14="http://schemas.microsoft.com/office/powerpoint/2010/main" val="2341289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677820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211794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1" y="5354033"/>
            <a:ext cx="6308778" cy="764568"/>
          </a:xfrm>
          <a:solidFill>
            <a:schemeClr val="tx1"/>
          </a:solidFill>
        </p:spPr>
        <p:txBody>
          <a:bodyPr wrap="none" lIns="91440" tIns="91440" rIns="91440" bIns="64008" anchor="b" anchorCtr="0">
            <a:spAutoFit/>
          </a:bodyPr>
          <a:lstStyle>
            <a:lvl1pPr algn="l">
              <a:lnSpc>
                <a:spcPct val="78000"/>
              </a:lnSpc>
              <a:defRPr sz="48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1" y="6056090"/>
            <a:ext cx="3251211" cy="323165"/>
          </a:xfrm>
          <a:solidFill>
            <a:schemeClr val="tx1"/>
          </a:solidFill>
        </p:spPr>
        <p:txBody>
          <a:bodyPr wrap="none" lIns="137160" rIns="91440" bIns="45720">
            <a:spAutoFit/>
          </a:bodyPr>
          <a:lstStyle>
            <a:lvl1pPr>
              <a:defRPr b="0">
                <a:solidFill>
                  <a:schemeClr val="bg1"/>
                </a:solidFill>
              </a:defRPr>
            </a:lvl1pPr>
          </a:lstStyle>
          <a:p>
            <a:pPr lvl="0"/>
            <a:r>
              <a:rPr lang="en-US"/>
              <a:t>Click to edit Master text styles</a:t>
            </a:r>
          </a:p>
        </p:txBody>
      </p:sp>
      <p:grpSp>
        <p:nvGrpSpPr>
          <p:cNvPr id="6" name="Group 5">
            <a:extLst>
              <a:ext uri="{FF2B5EF4-FFF2-40B4-BE49-F238E27FC236}">
                <a16:creationId xmlns:a16="http://schemas.microsoft.com/office/drawing/2014/main" id="{4AE7EFF0-79A6-219E-4604-DF43C4F67163}"/>
              </a:ext>
            </a:extLst>
          </p:cNvPr>
          <p:cNvGrpSpPr/>
          <p:nvPr userDrawn="1"/>
        </p:nvGrpSpPr>
        <p:grpSpPr>
          <a:xfrm>
            <a:off x="394226" y="386140"/>
            <a:ext cx="3243710" cy="1084929"/>
            <a:chOff x="394225" y="375507"/>
            <a:chExt cx="8042409" cy="2689957"/>
          </a:xfrm>
        </p:grpSpPr>
        <p:sp>
          <p:nvSpPr>
            <p:cNvPr id="7" name="Freeform 6">
              <a:extLst>
                <a:ext uri="{FF2B5EF4-FFF2-40B4-BE49-F238E27FC236}">
                  <a16:creationId xmlns:a16="http://schemas.microsoft.com/office/drawing/2014/main" id="{47F6EBD2-E0F8-9B01-8AD5-BCD260F733E6}"/>
                </a:ext>
              </a:extLst>
            </p:cNvPr>
            <p:cNvSpPr/>
            <p:nvPr/>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bg1"/>
            </a:solidFill>
            <a:ln w="254000" cap="flat">
              <a:solidFill>
                <a:schemeClr val="tx1"/>
              </a:solidFill>
              <a:prstDash val="solid"/>
              <a:bevel/>
            </a:ln>
          </p:spPr>
          <p:txBody>
            <a:bodyPr rtlCol="0" anchor="ctr"/>
            <a:lstStyle/>
            <a:p>
              <a:endParaRPr lang="en-US" dirty="0"/>
            </a:p>
          </p:txBody>
        </p:sp>
        <p:sp>
          <p:nvSpPr>
            <p:cNvPr id="8" name="Freeform 7">
              <a:extLst>
                <a:ext uri="{FF2B5EF4-FFF2-40B4-BE49-F238E27FC236}">
                  <a16:creationId xmlns:a16="http://schemas.microsoft.com/office/drawing/2014/main" id="{A9922EA7-74CE-F830-0EF9-09D7B00287F7}"/>
                </a:ext>
              </a:extLst>
            </p:cNvPr>
            <p:cNvSpPr/>
            <p:nvPr/>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bg1"/>
            </a:solidFill>
            <a:ln w="254000" cap="flat">
              <a:solidFill>
                <a:schemeClr val="tx1"/>
              </a:solidFill>
              <a:prstDash val="solid"/>
              <a:bevel/>
            </a:ln>
          </p:spPr>
          <p:txBody>
            <a:bodyPr rtlCol="0" anchor="ctr"/>
            <a:lstStyle/>
            <a:p>
              <a:endParaRPr lang="en-US" dirty="0"/>
            </a:p>
          </p:txBody>
        </p:sp>
        <p:sp>
          <p:nvSpPr>
            <p:cNvPr id="11" name="Freeform 10">
              <a:extLst>
                <a:ext uri="{FF2B5EF4-FFF2-40B4-BE49-F238E27FC236}">
                  <a16:creationId xmlns:a16="http://schemas.microsoft.com/office/drawing/2014/main" id="{DE18D6E5-A71A-65D5-81F6-B9963724493A}"/>
                </a:ext>
              </a:extLst>
            </p:cNvPr>
            <p:cNvSpPr/>
            <p:nvPr/>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bg1"/>
            </a:solidFill>
            <a:ln w="254000" cap="flat">
              <a:solidFill>
                <a:schemeClr val="tx1"/>
              </a:solidFill>
              <a:prstDash val="solid"/>
              <a:bevel/>
            </a:ln>
          </p:spPr>
          <p:txBody>
            <a:bodyPr rtlCol="0" anchor="ctr"/>
            <a:lstStyle/>
            <a:p>
              <a:endParaRPr lang="en-US" dirty="0"/>
            </a:p>
          </p:txBody>
        </p:sp>
        <p:pic>
          <p:nvPicPr>
            <p:cNvPr id="12" name="Graphic 11">
              <a:extLst>
                <a:ext uri="{FF2B5EF4-FFF2-40B4-BE49-F238E27FC236}">
                  <a16:creationId xmlns:a16="http://schemas.microsoft.com/office/drawing/2014/main" id="{2C1B03C2-4414-7C81-82FD-F4AD53DB79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312681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solidFill>
        <a:effectLst/>
      </p:bgPr>
    </p:bg>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1" y="5354033"/>
            <a:ext cx="6308778" cy="764568"/>
          </a:xfrm>
          <a:solidFill>
            <a:schemeClr val="bg1"/>
          </a:solidFill>
        </p:spPr>
        <p:txBody>
          <a:bodyPr wrap="none" lIns="91440" tIns="91440" rIns="91440" bIns="64008" anchor="b" anchorCtr="0">
            <a:spAutoFit/>
          </a:bodyPr>
          <a:lstStyle>
            <a:lvl1pPr algn="l">
              <a:lnSpc>
                <a:spcPct val="78000"/>
              </a:lnSpc>
              <a:defRPr sz="48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1" y="6056090"/>
            <a:ext cx="3251211" cy="323165"/>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grpSp>
        <p:nvGrpSpPr>
          <p:cNvPr id="16" name="Group 15">
            <a:extLst>
              <a:ext uri="{FF2B5EF4-FFF2-40B4-BE49-F238E27FC236}">
                <a16:creationId xmlns:a16="http://schemas.microsoft.com/office/drawing/2014/main" id="{939735E0-99C9-6909-2AF0-574F01493E15}"/>
              </a:ext>
            </a:extLst>
          </p:cNvPr>
          <p:cNvGrpSpPr/>
          <p:nvPr userDrawn="1"/>
        </p:nvGrpSpPr>
        <p:grpSpPr>
          <a:xfrm>
            <a:off x="394225" y="386140"/>
            <a:ext cx="3239153" cy="1083404"/>
            <a:chOff x="394225" y="375507"/>
            <a:chExt cx="8042409" cy="2689957"/>
          </a:xfrm>
        </p:grpSpPr>
        <p:sp>
          <p:nvSpPr>
            <p:cNvPr id="2" name="Freeform 1">
              <a:extLst>
                <a:ext uri="{FF2B5EF4-FFF2-40B4-BE49-F238E27FC236}">
                  <a16:creationId xmlns:a16="http://schemas.microsoft.com/office/drawing/2014/main" id="{29D1E8AF-E8C5-1D48-2085-1F2D3E382B78}"/>
                </a:ext>
              </a:extLst>
            </p:cNvPr>
            <p:cNvSpPr/>
            <p:nvPr userDrawn="1"/>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tx1"/>
            </a:solidFill>
            <a:ln w="254000" cap="flat">
              <a:solidFill>
                <a:schemeClr val="bg1"/>
              </a:solidFill>
              <a:prstDash val="solid"/>
              <a:bevel/>
            </a:ln>
          </p:spPr>
          <p:txBody>
            <a:bodyPr rtlCol="0" anchor="ctr"/>
            <a:lstStyle/>
            <a:p>
              <a:endParaRPr lang="en-US" dirty="0"/>
            </a:p>
          </p:txBody>
        </p:sp>
        <p:sp>
          <p:nvSpPr>
            <p:cNvPr id="3" name="Freeform 2">
              <a:extLst>
                <a:ext uri="{FF2B5EF4-FFF2-40B4-BE49-F238E27FC236}">
                  <a16:creationId xmlns:a16="http://schemas.microsoft.com/office/drawing/2014/main" id="{7A9AA89C-21B7-37F4-E574-8B65FE90C64B}"/>
                </a:ext>
              </a:extLst>
            </p:cNvPr>
            <p:cNvSpPr/>
            <p:nvPr userDrawn="1"/>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tx1"/>
            </a:solidFill>
            <a:ln w="254000" cap="flat">
              <a:solidFill>
                <a:schemeClr val="bg1"/>
              </a:solidFill>
              <a:prstDash val="solid"/>
              <a:bevel/>
            </a:ln>
          </p:spPr>
          <p:txBody>
            <a:bodyPr rtlCol="0" anchor="ctr"/>
            <a:lstStyle/>
            <a:p>
              <a:endParaRPr lang="en-US" dirty="0"/>
            </a:p>
          </p:txBody>
        </p:sp>
        <p:sp>
          <p:nvSpPr>
            <p:cNvPr id="4" name="Freeform 3">
              <a:extLst>
                <a:ext uri="{FF2B5EF4-FFF2-40B4-BE49-F238E27FC236}">
                  <a16:creationId xmlns:a16="http://schemas.microsoft.com/office/drawing/2014/main" id="{C009FA37-B35C-8359-9634-D6550A6AC150}"/>
                </a:ext>
              </a:extLst>
            </p:cNvPr>
            <p:cNvSpPr/>
            <p:nvPr userDrawn="1"/>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tx1"/>
            </a:solidFill>
            <a:ln w="254000" cap="flat">
              <a:solidFill>
                <a:schemeClr val="bg1"/>
              </a:solidFill>
              <a:prstDash val="solid"/>
              <a:bevel/>
            </a:ln>
          </p:spPr>
          <p:txBody>
            <a:bodyPr rtlCol="0" anchor="ctr"/>
            <a:lstStyle/>
            <a:p>
              <a:endParaRPr lang="en-US" dirty="0"/>
            </a:p>
          </p:txBody>
        </p:sp>
        <p:pic>
          <p:nvPicPr>
            <p:cNvPr id="5" name="Graphic 4">
              <a:extLst>
                <a:ext uri="{FF2B5EF4-FFF2-40B4-BE49-F238E27FC236}">
                  <a16:creationId xmlns:a16="http://schemas.microsoft.com/office/drawing/2014/main" id="{2A75FDF6-EDEE-6112-8F45-4F7B7E2E2E8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1845951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3 Gri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0DEFAA2-D846-7D50-CA86-510E69BBF722}"/>
              </a:ext>
            </a:extLst>
          </p:cNvPr>
          <p:cNvGrpSpPr/>
          <p:nvPr userDrawn="1"/>
        </p:nvGrpSpPr>
        <p:grpSpPr>
          <a:xfrm>
            <a:off x="0" y="0"/>
            <a:ext cx="12192000" cy="6858000"/>
            <a:chOff x="0" y="0"/>
            <a:chExt cx="12192000" cy="6858000"/>
          </a:xfrm>
        </p:grpSpPr>
        <p:cxnSp>
          <p:nvCxnSpPr>
            <p:cNvPr id="3" name="Straight Connector 2">
              <a:extLst>
                <a:ext uri="{FF2B5EF4-FFF2-40B4-BE49-F238E27FC236}">
                  <a16:creationId xmlns:a16="http://schemas.microsoft.com/office/drawing/2014/main" id="{07E7076A-A1FE-18B8-E585-83FF3E9961CE}"/>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CF2BC14-5B9B-F437-5D91-D4F3009628E6}"/>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F47ADCB-F648-AA48-7C21-DBE10249A277}"/>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FD0FA0-7C17-22ED-9A35-252CD7DC4741}"/>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AAD315D-8CAD-D4BD-2E4F-73EB85EFFEEE}"/>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EDD7BE4-F16E-2543-F13C-A26EB1FD39C4}"/>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8C3F005-E33F-6974-C465-1957B8AA1FAD}"/>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D121A11-C84C-EB0E-16C7-E486A51E258C}"/>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B5BE35E-0DFE-8C1B-E852-5F3C2DD4002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F9B5AC4-A1A4-CFF4-732F-84C463AC78DA}"/>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0D0EC63-23B6-090F-3C78-FB7566DD7709}"/>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896C52F-D508-CD72-5D61-552302CE18EC}"/>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352A2F0-CABF-500F-32B3-88DCF3986F1F}"/>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931B35-52ED-A58B-4E6C-A943C98E5CD6}"/>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33B12D92-E948-EB1E-E3F1-5404321F86EB}"/>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3D81C38-1098-7365-6DBE-B44179E4DEF0}"/>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0B37DAF8-0E7C-4D90-A8F7-9122FE694D07}"/>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C2390CD-756A-A063-925B-46BD3220F444}"/>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BA08A9C-861C-7C80-4F79-0B00923C2493}"/>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21B4E45-470C-523C-8796-77E8AD7FD0EA}"/>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F26772DC-54C8-2398-6137-57CB9D8467D5}"/>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B9368BF9-D1A1-39A5-6B84-33218465C4AC}"/>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2CE27C45-C50C-1F58-C30A-517E018592E0}"/>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41" name="Title 1">
            <a:extLst>
              <a:ext uri="{FF2B5EF4-FFF2-40B4-BE49-F238E27FC236}">
                <a16:creationId xmlns:a16="http://schemas.microsoft.com/office/drawing/2014/main" id="{AAA65071-96EA-6C66-34B8-9CD4D8A3C530}"/>
              </a:ext>
            </a:extLst>
          </p:cNvPr>
          <p:cNvSpPr>
            <a:spLocks noGrp="1"/>
          </p:cNvSpPr>
          <p:nvPr>
            <p:ph type="ctrTitle"/>
          </p:nvPr>
        </p:nvSpPr>
        <p:spPr>
          <a:xfrm>
            <a:off x="282361" y="5354033"/>
            <a:ext cx="6308778" cy="764568"/>
          </a:xfrm>
          <a:solidFill>
            <a:schemeClr val="bg1"/>
          </a:solidFill>
        </p:spPr>
        <p:txBody>
          <a:bodyPr wrap="none" lIns="91440" tIns="91440" rIns="91440" bIns="64008" anchor="b" anchorCtr="0">
            <a:spAutoFit/>
          </a:bodyPr>
          <a:lstStyle>
            <a:lvl1pPr algn="l">
              <a:lnSpc>
                <a:spcPct val="78000"/>
              </a:lnSpc>
              <a:defRPr sz="48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42" name="Text Placeholder 32">
            <a:extLst>
              <a:ext uri="{FF2B5EF4-FFF2-40B4-BE49-F238E27FC236}">
                <a16:creationId xmlns:a16="http://schemas.microsoft.com/office/drawing/2014/main" id="{C714E596-ECFF-0F81-E57F-A8DC4A9D5D34}"/>
              </a:ext>
            </a:extLst>
          </p:cNvPr>
          <p:cNvSpPr>
            <a:spLocks noGrp="1"/>
          </p:cNvSpPr>
          <p:nvPr>
            <p:ph type="body" sz="quarter" idx="10"/>
          </p:nvPr>
        </p:nvSpPr>
        <p:spPr>
          <a:xfrm>
            <a:off x="282361" y="6056090"/>
            <a:ext cx="3251211" cy="323165"/>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grpSp>
        <p:nvGrpSpPr>
          <p:cNvPr id="12" name="Group 11">
            <a:extLst>
              <a:ext uri="{FF2B5EF4-FFF2-40B4-BE49-F238E27FC236}">
                <a16:creationId xmlns:a16="http://schemas.microsoft.com/office/drawing/2014/main" id="{00EB61F2-996A-C52C-C502-63CE4F863502}"/>
              </a:ext>
            </a:extLst>
          </p:cNvPr>
          <p:cNvGrpSpPr/>
          <p:nvPr userDrawn="1"/>
        </p:nvGrpSpPr>
        <p:grpSpPr>
          <a:xfrm>
            <a:off x="394225" y="386140"/>
            <a:ext cx="3239153" cy="1083404"/>
            <a:chOff x="394225" y="375507"/>
            <a:chExt cx="8042409" cy="2689957"/>
          </a:xfrm>
        </p:grpSpPr>
        <p:sp>
          <p:nvSpPr>
            <p:cNvPr id="13" name="Freeform 12">
              <a:extLst>
                <a:ext uri="{FF2B5EF4-FFF2-40B4-BE49-F238E27FC236}">
                  <a16:creationId xmlns:a16="http://schemas.microsoft.com/office/drawing/2014/main" id="{69A81386-B521-6CAE-4A83-C84793F05839}"/>
                </a:ext>
              </a:extLst>
            </p:cNvPr>
            <p:cNvSpPr/>
            <p:nvPr userDrawn="1"/>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tx1"/>
            </a:solidFill>
            <a:ln w="76200" cap="flat">
              <a:solidFill>
                <a:schemeClr val="bg1"/>
              </a:solidFill>
              <a:prstDash val="solid"/>
              <a:bevel/>
            </a:ln>
          </p:spPr>
          <p:txBody>
            <a:bodyPr rtlCol="0" anchor="ctr"/>
            <a:lstStyle/>
            <a:p>
              <a:endParaRPr lang="en-US" dirty="0"/>
            </a:p>
          </p:txBody>
        </p:sp>
        <p:sp>
          <p:nvSpPr>
            <p:cNvPr id="15" name="Freeform 14">
              <a:extLst>
                <a:ext uri="{FF2B5EF4-FFF2-40B4-BE49-F238E27FC236}">
                  <a16:creationId xmlns:a16="http://schemas.microsoft.com/office/drawing/2014/main" id="{DB1AAF03-1734-7A5D-1DBA-94E5306510AB}"/>
                </a:ext>
              </a:extLst>
            </p:cNvPr>
            <p:cNvSpPr/>
            <p:nvPr userDrawn="1"/>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tx1"/>
            </a:solidFill>
            <a:ln w="76200" cap="flat">
              <a:solidFill>
                <a:schemeClr val="bg1"/>
              </a:solidFill>
              <a:prstDash val="solid"/>
              <a:bevel/>
            </a:ln>
          </p:spPr>
          <p:txBody>
            <a:bodyPr rtlCol="0" anchor="ctr"/>
            <a:lstStyle/>
            <a:p>
              <a:endParaRPr lang="en-US" dirty="0"/>
            </a:p>
          </p:txBody>
        </p:sp>
        <p:sp>
          <p:nvSpPr>
            <p:cNvPr id="16" name="Freeform 15">
              <a:extLst>
                <a:ext uri="{FF2B5EF4-FFF2-40B4-BE49-F238E27FC236}">
                  <a16:creationId xmlns:a16="http://schemas.microsoft.com/office/drawing/2014/main" id="{0F0BF599-94D8-A85E-DAA8-7E75D8E6E11D}"/>
                </a:ext>
              </a:extLst>
            </p:cNvPr>
            <p:cNvSpPr/>
            <p:nvPr userDrawn="1"/>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tx1"/>
            </a:solidFill>
            <a:ln w="76200" cap="flat">
              <a:solidFill>
                <a:schemeClr val="bg1"/>
              </a:solidFill>
              <a:prstDash val="solid"/>
              <a:bevel/>
            </a:ln>
          </p:spPr>
          <p:txBody>
            <a:bodyPr rtlCol="0" anchor="ctr"/>
            <a:lstStyle/>
            <a:p>
              <a:endParaRPr lang="en-US" dirty="0"/>
            </a:p>
          </p:txBody>
        </p:sp>
        <p:pic>
          <p:nvPicPr>
            <p:cNvPr id="28" name="Graphic 27">
              <a:extLst>
                <a:ext uri="{FF2B5EF4-FFF2-40B4-BE49-F238E27FC236}">
                  <a16:creationId xmlns:a16="http://schemas.microsoft.com/office/drawing/2014/main" id="{434AEACE-A49A-8EA5-29A3-2A8E4C41FC9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1112740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a:solidFill>
            <a:schemeClr val="tx1"/>
          </a:solidFill>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4" y="187675"/>
            <a:ext cx="6217920" cy="1823151"/>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8019" y="2021607"/>
            <a:ext cx="3374136" cy="356616"/>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98299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4 Gri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3E1D087-7F41-335E-8C30-B6E98424E399}"/>
              </a:ext>
            </a:extLst>
          </p:cNvPr>
          <p:cNvGrpSpPr/>
          <p:nvPr userDrawn="1"/>
        </p:nvGrpSpPr>
        <p:grpSpPr>
          <a:xfrm>
            <a:off x="0" y="0"/>
            <a:ext cx="12192000" cy="6858000"/>
            <a:chOff x="0" y="0"/>
            <a:chExt cx="12192000" cy="6858000"/>
          </a:xfrm>
        </p:grpSpPr>
        <p:cxnSp>
          <p:nvCxnSpPr>
            <p:cNvPr id="8" name="Straight Connector 7">
              <a:extLst>
                <a:ext uri="{FF2B5EF4-FFF2-40B4-BE49-F238E27FC236}">
                  <a16:creationId xmlns:a16="http://schemas.microsoft.com/office/drawing/2014/main" id="{A2C2279F-8E79-1ECC-E920-4BA4C313C1C5}"/>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CDD4494-DEB5-13CC-E982-62F40BD68116}"/>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F77DC29-23B0-73FC-8B1A-F8FEBCF6D266}"/>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E55A7B5-4C26-17AE-3712-EAC2F5D07E19}"/>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0B0B171-D5E5-E77A-FD8F-7EC1EB5CEF05}"/>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80E852F-AE40-DB7A-DC7C-FC4B938B46DB}"/>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680CFFF-AF5B-986A-12E7-EAE97EBCA260}"/>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EF6F561-A0D6-76F6-C98F-F05FBAA9AB0F}"/>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D9274B9-2E3B-0EF9-A238-57C1753C8AD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EC9956A-C80E-0C4E-BF3E-58D75BF2453F}"/>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FAC9CB8-DAF1-2425-61D3-EACDEAF9E28C}"/>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A13E9F7-C19B-3B1B-0B66-97DDAB044675}"/>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C5B1F0E-B503-BCBB-3707-A31B34D5BC9D}"/>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03DC7E9-F2E7-28D7-D94D-75D2B8F80A45}"/>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3CE56E3-3E1C-AEC9-F52D-4236078C8F8E}"/>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1EC122B-5A17-7C31-0D44-0ED57C616117}"/>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C654B570-CD5A-1A66-1DB8-C17BD1FF886F}"/>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6FAB47-3130-BDF0-A8E5-4D7E8B1FCB48}"/>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EC4E833-940E-0B2C-BC7F-408631105C97}"/>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66CD874-809F-1899-5EFD-BBE2D6F4A01C}"/>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AAD7E657-CBAD-6223-E9A7-091A0B35C470}"/>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050D244-AD51-3F14-B6B1-CAD17E63C403}"/>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942A0111-FE7E-43ED-4D52-91D0F8775B8D}"/>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4" y="187675"/>
            <a:ext cx="6217920" cy="1823151"/>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8019" y="2021607"/>
            <a:ext cx="3374136" cy="356616"/>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grpSp>
        <p:nvGrpSpPr>
          <p:cNvPr id="2" name="Group 1">
            <a:extLst>
              <a:ext uri="{FF2B5EF4-FFF2-40B4-BE49-F238E27FC236}">
                <a16:creationId xmlns:a16="http://schemas.microsoft.com/office/drawing/2014/main" id="{58B2C6CC-925F-0E97-5D05-81E323B262CA}"/>
              </a:ext>
            </a:extLst>
          </p:cNvPr>
          <p:cNvGrpSpPr/>
          <p:nvPr userDrawn="1"/>
        </p:nvGrpSpPr>
        <p:grpSpPr>
          <a:xfrm>
            <a:off x="363595" y="5984203"/>
            <a:ext cx="2101065" cy="604595"/>
            <a:chOff x="291548" y="357208"/>
            <a:chExt cx="5038695" cy="1449916"/>
          </a:xfrm>
          <a:solidFill>
            <a:schemeClr val="tx1"/>
          </a:solidFill>
        </p:grpSpPr>
        <p:sp>
          <p:nvSpPr>
            <p:cNvPr id="3" name="Rectangle 2">
              <a:extLst>
                <a:ext uri="{FF2B5EF4-FFF2-40B4-BE49-F238E27FC236}">
                  <a16:creationId xmlns:a16="http://schemas.microsoft.com/office/drawing/2014/main" id="{43FDB315-5537-DAAE-FAE1-6D879024F20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4" name="Rectangle 3">
              <a:extLst>
                <a:ext uri="{FF2B5EF4-FFF2-40B4-BE49-F238E27FC236}">
                  <a16:creationId xmlns:a16="http://schemas.microsoft.com/office/drawing/2014/main" id="{07527169-E67D-1A1E-B3F3-B14AB080510F}"/>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EAA9C308-AC7D-4426-27B2-0B41A804BC37}"/>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6" name="Graphic 5">
              <a:extLst>
                <a:ext uri="{FF2B5EF4-FFF2-40B4-BE49-F238E27FC236}">
                  <a16:creationId xmlns:a16="http://schemas.microsoft.com/office/drawing/2014/main" id="{7891A960-422D-F4C8-EB28-745B4022F3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48246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4EF05-1E1B-42A1-D721-37D44C548889}"/>
              </a:ext>
            </a:extLst>
          </p:cNvPr>
          <p:cNvSpPr>
            <a:spLocks noGrp="1"/>
          </p:cNvSpPr>
          <p:nvPr>
            <p:ph type="ctrTitle" hasCustomPrompt="1"/>
          </p:nvPr>
        </p:nvSpPr>
        <p:spPr>
          <a:xfrm>
            <a:off x="282364" y="187675"/>
            <a:ext cx="3354573" cy="889667"/>
          </a:xfrm>
          <a:solidFill>
            <a:schemeClr val="bg1"/>
          </a:solidFill>
        </p:spPr>
        <p:txBody>
          <a:bodyPr wrap="none" lIns="91440" tIns="91440"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Thank You</a:t>
            </a:r>
          </a:p>
        </p:txBody>
      </p:sp>
      <p:grpSp>
        <p:nvGrpSpPr>
          <p:cNvPr id="3" name="Group 2">
            <a:extLst>
              <a:ext uri="{FF2B5EF4-FFF2-40B4-BE49-F238E27FC236}">
                <a16:creationId xmlns:a16="http://schemas.microsoft.com/office/drawing/2014/main" id="{3CEAFE0A-F6CA-D7A4-D73F-1F3BE50D0DEF}"/>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3678E426-9046-5A09-A51B-123758C29C37}"/>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504872D6-51C2-072C-D8EB-63498A70033D}"/>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E5B97E62-DD33-A3B0-4AA6-59CE019B701E}"/>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6155C7B6-163E-C66A-E057-8C7A8B7D0A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195821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2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4832A363-8E87-8BB5-1A89-FF174A6C2086}"/>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B69DF9E0-845B-1053-1662-E27E12C5B948}"/>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A3D16B69-D79A-C453-9BFD-0D4BBA95DA07}"/>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D13D047D-F93E-70A2-5AC6-974625B80B5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6740C057-365D-82B2-22F2-46D008067435}"/>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D620FEB7-7613-9586-43EE-5A4A4ACD5C3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336940D-8E8A-D703-22AE-5A519B32BC04}"/>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8BBB08B5-D858-F00E-4FC5-1CC9AE609D0C}"/>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29F9489-0044-35B6-782B-59E7104BD927}"/>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02D9562-3C81-6870-25C1-431249B63AB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A5DDA85-0F37-648A-5AEC-B7A884EAC8FE}"/>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156833A4-9F97-9A19-EDDD-6EC2B0FAC678}"/>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C87E84A-BDBD-CFE4-1584-AFA6697CDCAD}"/>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EF93E2E-9B16-EDF6-2151-B6AAAEFB0140}"/>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5FEE421-AA9E-4B27-A30D-E136D7C04E18}"/>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B785D98A-C626-63AD-1391-BAFD5AD1C1F8}"/>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22AFCB03-30EF-A1E3-3091-5473C54FF658}"/>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CE2E31E-63F5-D1F4-004F-200A8740F9D5}"/>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D8189D3-8DD9-576A-5CD5-03708FD4C9FD}"/>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BE9E09C-D6B1-B6A6-DFE6-721691129115}"/>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6E8DF7CF-21B6-8B05-2A73-C07BEDFBBA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B80E14B-EDD6-8D64-8BEA-8B3E16F0B55C}"/>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7489257-7381-BCF5-5E88-708B91EC1529}"/>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8578054-88EA-2F63-3D4E-5A97AD967376}"/>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282364" y="187675"/>
            <a:ext cx="3354573" cy="889667"/>
          </a:xfrm>
          <a:solidFill>
            <a:schemeClr val="bg1"/>
          </a:solidFill>
        </p:spPr>
        <p:txBody>
          <a:bodyPr wrap="none" lIns="91440" tIns="91440"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Thank You</a:t>
            </a:r>
          </a:p>
        </p:txBody>
      </p:sp>
      <p:grpSp>
        <p:nvGrpSpPr>
          <p:cNvPr id="2" name="Group 1">
            <a:extLst>
              <a:ext uri="{FF2B5EF4-FFF2-40B4-BE49-F238E27FC236}">
                <a16:creationId xmlns:a16="http://schemas.microsoft.com/office/drawing/2014/main" id="{B8DAD453-72D7-B86C-760B-2CB41DB91EC8}"/>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5D822383-A1F1-D35F-D61A-813885E45280}"/>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649A88FD-5690-CE40-92C7-ECD81ABB5E57}"/>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ABD8582E-5DA7-3747-BA6A-9F266777CB55}"/>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13114A57-8A63-762E-91AF-8E57202FBC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56240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Card 2">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CEAFE0A-F6CA-D7A4-D73F-1F3BE50D0DEF}"/>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3678E426-9046-5A09-A51B-123758C29C37}"/>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504872D6-51C2-072C-D8EB-63498A70033D}"/>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E5B97E62-DD33-A3B0-4AA6-59CE019B701E}"/>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6155C7B6-163E-C66A-E057-8C7A8B7D0A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724216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Card 2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4832A363-8E87-8BB5-1A89-FF174A6C2086}"/>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B69DF9E0-845B-1053-1662-E27E12C5B948}"/>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A3D16B69-D79A-C453-9BFD-0D4BBA95DA07}"/>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D13D047D-F93E-70A2-5AC6-974625B80B5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6740C057-365D-82B2-22F2-46D008067435}"/>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D620FEB7-7613-9586-43EE-5A4A4ACD5C3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336940D-8E8A-D703-22AE-5A519B32BC04}"/>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8BBB08B5-D858-F00E-4FC5-1CC9AE609D0C}"/>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29F9489-0044-35B6-782B-59E7104BD927}"/>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02D9562-3C81-6870-25C1-431249B63AB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A5DDA85-0F37-648A-5AEC-B7A884EAC8FE}"/>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156833A4-9F97-9A19-EDDD-6EC2B0FAC678}"/>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C87E84A-BDBD-CFE4-1584-AFA6697CDCAD}"/>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EF93E2E-9B16-EDF6-2151-B6AAAEFB0140}"/>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5FEE421-AA9E-4B27-A30D-E136D7C04E18}"/>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B785D98A-C626-63AD-1391-BAFD5AD1C1F8}"/>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22AFCB03-30EF-A1E3-3091-5473C54FF658}"/>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CE2E31E-63F5-D1F4-004F-200A8740F9D5}"/>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D8189D3-8DD9-576A-5CD5-03708FD4C9FD}"/>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BE9E09C-D6B1-B6A6-DFE6-721691129115}"/>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6E8DF7CF-21B6-8B05-2A73-C07BEDFBBA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B80E14B-EDD6-8D64-8BEA-8B3E16F0B55C}"/>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7489257-7381-BCF5-5E88-708B91EC1529}"/>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8578054-88EA-2F63-3D4E-5A97AD967376}"/>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2" name="Group 1">
            <a:extLst>
              <a:ext uri="{FF2B5EF4-FFF2-40B4-BE49-F238E27FC236}">
                <a16:creationId xmlns:a16="http://schemas.microsoft.com/office/drawing/2014/main" id="{B8DAD453-72D7-B86C-760B-2CB41DB91EC8}"/>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5D822383-A1F1-D35F-D61A-813885E45280}"/>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649A88FD-5690-CE40-92C7-ECD81ABB5E57}"/>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ABD8582E-5DA7-3747-BA6A-9F266777CB55}"/>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13114A57-8A63-762E-91AF-8E57202FBC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84188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no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95080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1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8E9EA2-4331-E280-775D-B091E5775636}"/>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81CA9D06-0E11-A4F4-CAF2-E0AEDD7309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68E7277-14C6-758F-A7DB-2C399C0C3D9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81A75E4-CE69-7453-0277-813BD4AC80AF}"/>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99DE5A3-48F4-5CEE-5CB6-9C25F1F224CC}"/>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532753E-04FF-B65A-5B70-6EADEEAB3524}"/>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2AF9CD3-7E0E-3F5C-DA8D-6C1E36971AB8}"/>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E3E0D5E-5D32-CCB0-E827-081D7BD253B4}"/>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6CD92BB-42EC-3E1C-86D4-D9759E1C35AD}"/>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E6695D6-8AA5-63ED-ACB1-1CAD661D2EB5}"/>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A78144F-6DBF-D437-2D2F-67BF7D006601}"/>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605D59F-A390-0735-C03A-71193ADB5448}"/>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DE14045-463E-B06B-55BA-DF28807D51E4}"/>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9D2F4EC-3867-DCB5-7008-745AB3432D50}"/>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D39FEE0-CB2E-ED59-34C3-ABFD676E540B}"/>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1BFF13A-B159-0744-7359-060501DE390B}"/>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5B46DE7-07DC-D515-F1F6-69BE5946E8E3}"/>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D248F2F-B88D-644D-3AA9-529FC532DEE2}"/>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5B8F98-7577-549C-ECAB-16B67C5F4560}"/>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B9C966E-C8A2-2564-7E91-0175C683E1F7}"/>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613B59F-3D03-421B-E9B1-8642E643FCDA}"/>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62005E4-5ADD-1201-C8C8-BA68178B6137}"/>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34D09CA-D9E7-6C19-A2DA-B8304FD6A38A}"/>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CCE89E3-B1AC-A85E-B21F-DD6A59B95CBC}"/>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no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57477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Grid">
    <p:bg>
      <p:bgPr>
        <a:solidFill>
          <a:schemeClr val="tx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13C80FC-5582-5A41-7A52-CE4025CD3E1A}"/>
              </a:ext>
            </a:extLst>
          </p:cNvPr>
          <p:cNvGrpSpPr/>
          <p:nvPr userDrawn="1"/>
        </p:nvGrpSpPr>
        <p:grpSpPr>
          <a:xfrm>
            <a:off x="0" y="0"/>
            <a:ext cx="12192000" cy="6858000"/>
            <a:chOff x="0" y="0"/>
            <a:chExt cx="12192000" cy="6858000"/>
          </a:xfrm>
        </p:grpSpPr>
        <p:cxnSp>
          <p:nvCxnSpPr>
            <p:cNvPr id="13" name="Straight Connector 12">
              <a:extLst>
                <a:ext uri="{FF2B5EF4-FFF2-40B4-BE49-F238E27FC236}">
                  <a16:creationId xmlns:a16="http://schemas.microsoft.com/office/drawing/2014/main" id="{6228F640-3F6D-A3F5-F451-3CB04A9ACCE8}"/>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EF111D8-AA0B-D2FF-6BB5-4B9ABBADC9C7}"/>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FCCB7F5-93AF-E48B-E012-93643F5D3117}"/>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30E3AF7-8E77-7C53-9392-EE2C4B605EA5}"/>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A516A2F-95D3-D964-438D-1AF37E74CA0E}"/>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450A1D47-E29C-6FBD-EB6F-1ECD30A606A4}"/>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65B48B31-AD1E-6EA6-FD4E-59672E639304}"/>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B8BC4B7-4EC8-0CA4-D685-5583DC9F9FB3}"/>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D732950-BF6D-F92B-F27E-A0A65DAADCAB}"/>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DA2297C-7E64-6A9A-99E7-5E3963C0EDBD}"/>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D368343-0F16-9DE9-911C-030CA8156900}"/>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295E2A1-DA12-D942-A542-0C77787640E8}"/>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7ED0B1-A272-B723-3B7F-63EB8EA7F94A}"/>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F8CDEF49-84AF-F134-1FD8-3B3CBCF0871C}"/>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94DCF1EC-40E3-374D-7F97-F3DAFBBFA713}"/>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2F87E573-1BDF-677F-8365-150CCF0AA956}"/>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D6A012F3-E2B5-ABD2-4413-6ED0030F90AC}"/>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FDD0C98B-4E35-BA9D-B5EA-23B8D5960735}"/>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C12A9D60-97E7-5F0B-2672-474CF1CC9938}"/>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8D3DDC1-C7BE-24B9-D94B-4CA4C58789CA}"/>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56F89BF-5F94-25B8-C113-A98B467F8736}"/>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7AC63C6-E8D6-DDE3-6B64-107E4A68991C}"/>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ACF33033-2AC1-1E8A-062D-7F3480ADAF6A}"/>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sp>
        <p:nvSpPr>
          <p:cNvPr id="41" name="Title 1">
            <a:extLst>
              <a:ext uri="{FF2B5EF4-FFF2-40B4-BE49-F238E27FC236}">
                <a16:creationId xmlns:a16="http://schemas.microsoft.com/office/drawing/2014/main" id="{AAA65071-96EA-6C66-34B8-9CD4D8A3C530}"/>
              </a:ext>
            </a:extLst>
          </p:cNvPr>
          <p:cNvSpPr>
            <a:spLocks noGrp="1"/>
          </p:cNvSpPr>
          <p:nvPr userDrawn="1">
            <p:ph type="ctrTitle"/>
          </p:nvPr>
        </p:nvSpPr>
        <p:spPr>
          <a:xfrm>
            <a:off x="282361" y="5354033"/>
            <a:ext cx="6308778" cy="764568"/>
          </a:xfrm>
          <a:solidFill>
            <a:schemeClr val="tx1"/>
          </a:solidFill>
        </p:spPr>
        <p:txBody>
          <a:bodyPr wrap="none" lIns="91440" tIns="91440" rIns="91440" bIns="64008" anchor="b" anchorCtr="0">
            <a:spAutoFit/>
          </a:bodyPr>
          <a:lstStyle>
            <a:lvl1pPr algn="l">
              <a:lnSpc>
                <a:spcPct val="78000"/>
              </a:lnSpc>
              <a:defRPr sz="48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42" name="Text Placeholder 32">
            <a:extLst>
              <a:ext uri="{FF2B5EF4-FFF2-40B4-BE49-F238E27FC236}">
                <a16:creationId xmlns:a16="http://schemas.microsoft.com/office/drawing/2014/main" id="{C714E596-ECFF-0F81-E57F-A8DC4A9D5D34}"/>
              </a:ext>
            </a:extLst>
          </p:cNvPr>
          <p:cNvSpPr>
            <a:spLocks noGrp="1"/>
          </p:cNvSpPr>
          <p:nvPr userDrawn="1">
            <p:ph type="body" sz="quarter" idx="10"/>
          </p:nvPr>
        </p:nvSpPr>
        <p:spPr>
          <a:xfrm>
            <a:off x="282361" y="6056090"/>
            <a:ext cx="3251211" cy="323165"/>
          </a:xfrm>
          <a:solidFill>
            <a:schemeClr val="tx1"/>
          </a:solidFill>
        </p:spPr>
        <p:txBody>
          <a:bodyPr wrap="none" lIns="137160" rIns="91440" bIns="45720">
            <a:spAutoFit/>
          </a:bodyPr>
          <a:lstStyle>
            <a:lvl1pPr>
              <a:defRPr b="0">
                <a:solidFill>
                  <a:schemeClr val="bg1"/>
                </a:solidFill>
              </a:defRPr>
            </a:lvl1pPr>
          </a:lstStyle>
          <a:p>
            <a:pPr lvl="0"/>
            <a:r>
              <a:rPr lang="en-US"/>
              <a:t>Click to edit Master text styles</a:t>
            </a:r>
          </a:p>
        </p:txBody>
      </p:sp>
      <p:grpSp>
        <p:nvGrpSpPr>
          <p:cNvPr id="4" name="Group 3">
            <a:extLst>
              <a:ext uri="{FF2B5EF4-FFF2-40B4-BE49-F238E27FC236}">
                <a16:creationId xmlns:a16="http://schemas.microsoft.com/office/drawing/2014/main" id="{AFCE276A-8896-7DBB-4229-77F9679FFB60}"/>
              </a:ext>
            </a:extLst>
          </p:cNvPr>
          <p:cNvGrpSpPr/>
          <p:nvPr userDrawn="1"/>
        </p:nvGrpSpPr>
        <p:grpSpPr>
          <a:xfrm>
            <a:off x="394226" y="386140"/>
            <a:ext cx="3243710" cy="1084929"/>
            <a:chOff x="394225" y="375507"/>
            <a:chExt cx="8042409" cy="2689957"/>
          </a:xfrm>
        </p:grpSpPr>
        <p:sp>
          <p:nvSpPr>
            <p:cNvPr id="6" name="Freeform 5">
              <a:extLst>
                <a:ext uri="{FF2B5EF4-FFF2-40B4-BE49-F238E27FC236}">
                  <a16:creationId xmlns:a16="http://schemas.microsoft.com/office/drawing/2014/main" id="{6F85011C-94DC-0110-56CD-A4F39F177B94}"/>
                </a:ext>
              </a:extLst>
            </p:cNvPr>
            <p:cNvSpPr/>
            <p:nvPr/>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bg1"/>
            </a:solidFill>
            <a:ln w="76200" cap="flat">
              <a:solidFill>
                <a:schemeClr val="tx1"/>
              </a:solidFill>
              <a:prstDash val="solid"/>
              <a:bevel/>
            </a:ln>
          </p:spPr>
          <p:txBody>
            <a:bodyPr rtlCol="0" anchor="ctr"/>
            <a:lstStyle/>
            <a:p>
              <a:endParaRPr lang="en-US" dirty="0"/>
            </a:p>
          </p:txBody>
        </p:sp>
        <p:sp>
          <p:nvSpPr>
            <p:cNvPr id="7" name="Freeform 6">
              <a:extLst>
                <a:ext uri="{FF2B5EF4-FFF2-40B4-BE49-F238E27FC236}">
                  <a16:creationId xmlns:a16="http://schemas.microsoft.com/office/drawing/2014/main" id="{A472B7A4-40F8-3FBF-E863-0550284CD3AB}"/>
                </a:ext>
              </a:extLst>
            </p:cNvPr>
            <p:cNvSpPr/>
            <p:nvPr/>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bg1"/>
            </a:solidFill>
            <a:ln w="76200" cap="flat">
              <a:solidFill>
                <a:schemeClr val="tx1"/>
              </a:solidFill>
              <a:prstDash val="solid"/>
              <a:bevel/>
            </a:ln>
          </p:spPr>
          <p:txBody>
            <a:bodyPr rtlCol="0" anchor="ctr"/>
            <a:lstStyle/>
            <a:p>
              <a:endParaRPr lang="en-US" dirty="0"/>
            </a:p>
          </p:txBody>
        </p:sp>
        <p:sp>
          <p:nvSpPr>
            <p:cNvPr id="8" name="Freeform 7">
              <a:extLst>
                <a:ext uri="{FF2B5EF4-FFF2-40B4-BE49-F238E27FC236}">
                  <a16:creationId xmlns:a16="http://schemas.microsoft.com/office/drawing/2014/main" id="{916908DD-FB8E-6591-5899-FA8C160F8DEF}"/>
                </a:ext>
              </a:extLst>
            </p:cNvPr>
            <p:cNvSpPr/>
            <p:nvPr/>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bg1"/>
            </a:solidFill>
            <a:ln w="76200" cap="flat">
              <a:solidFill>
                <a:schemeClr val="tx1"/>
              </a:solidFill>
              <a:prstDash val="solid"/>
              <a:bevel/>
            </a:ln>
          </p:spPr>
          <p:txBody>
            <a:bodyPr rtlCol="0" anchor="ctr"/>
            <a:lstStyle/>
            <a:p>
              <a:endParaRPr lang="en-US" dirty="0"/>
            </a:p>
          </p:txBody>
        </p:sp>
        <p:pic>
          <p:nvPicPr>
            <p:cNvPr id="11" name="Graphic 10">
              <a:extLst>
                <a:ext uri="{FF2B5EF4-FFF2-40B4-BE49-F238E27FC236}">
                  <a16:creationId xmlns:a16="http://schemas.microsoft.com/office/drawing/2014/main" id="{18FFA309-AD26-44CB-4983-56AA70504D8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75112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82667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2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8E9EA2-4331-E280-775D-B091E5775636}"/>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81CA9D06-0E11-A4F4-CAF2-E0AEDD7309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68E7277-14C6-758F-A7DB-2C399C0C3D9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81A75E4-CE69-7453-0277-813BD4AC80AF}"/>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99DE5A3-48F4-5CEE-5CB6-9C25F1F224CC}"/>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532753E-04FF-B65A-5B70-6EADEEAB3524}"/>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2AF9CD3-7E0E-3F5C-DA8D-6C1E36971AB8}"/>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E3E0D5E-5D32-CCB0-E827-081D7BD253B4}"/>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6CD92BB-42EC-3E1C-86D4-D9759E1C35AD}"/>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E6695D6-8AA5-63ED-ACB1-1CAD661D2EB5}"/>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A78144F-6DBF-D437-2D2F-67BF7D006601}"/>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605D59F-A390-0735-C03A-71193ADB5448}"/>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DE14045-463E-B06B-55BA-DF28807D51E4}"/>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9D2F4EC-3867-DCB5-7008-745AB3432D50}"/>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D39FEE0-CB2E-ED59-34C3-ABFD676E540B}"/>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1BFF13A-B159-0744-7359-060501DE390B}"/>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5B46DE7-07DC-D515-F1F6-69BE5946E8E3}"/>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D248F2F-B88D-644D-3AA9-529FC532DEE2}"/>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5B8F98-7577-549C-ECAB-16B67C5F4560}"/>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B9C966E-C8A2-2564-7E91-0175C683E1F7}"/>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613B59F-3D03-421B-E9B1-8642E643FCDA}"/>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62005E4-5ADD-1201-C8C8-BA68178B6137}"/>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34D09CA-D9E7-6C19-A2DA-B8304FD6A38A}"/>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CCE89E3-B1AC-A85E-B21F-DD6A59B95CBC}"/>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72452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DF38433F-0CDB-6FFB-A68E-1F3C7D778A3E}"/>
              </a:ext>
            </a:extLst>
          </p:cNvPr>
          <p:cNvSpPr>
            <a:spLocks noGrp="1"/>
          </p:cNvSpPr>
          <p:nvPr>
            <p:ph type="ctrTitle" hasCustomPrompt="1"/>
          </p:nvPr>
        </p:nvSpPr>
        <p:spPr>
          <a:xfrm>
            <a:off x="411480"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2257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F8E19F1-6275-9B1E-4E57-8E40C4D47FD0}"/>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458A5AF1-3BF8-E3FF-AB14-DB399C5AB466}"/>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A313B19-80F1-3ED4-D059-B7CBBBF1EAD3}"/>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602922BD-A730-444C-D310-18F3F760AC4D}"/>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206474A-1435-A202-672B-EBC33C7B9F79}"/>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6809224-513D-9855-10C6-AD836ED63B45}"/>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33E43EB-B702-B9C0-9F28-F8137750F312}"/>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32AFD49-FA28-F5C0-410F-95715A7DAFB6}"/>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7FE9D27-7452-0DDD-B602-85FC15DD8EFB}"/>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2FD71D7-1A3C-C750-56FB-49DE7837CB17}"/>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7C9ABE5-C716-BF4F-EBAC-8BD0CBA93A78}"/>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314BA07-5526-AEA1-2232-5045B4450A15}"/>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03E7C2A-1C65-AEB0-08AA-17222E0239E2}"/>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ACDC2C2-6058-DB32-2931-7A0A02AA8361}"/>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D17AFD4-F740-8F3E-B5F7-71F130862B79}"/>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053F8F4-F8FC-08DA-210A-27F97745E0CC}"/>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1C1DAB4-9C3C-6B3D-C6CD-5FA4D573B3FA}"/>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BE116B5-467F-75DE-A495-2533A44D070F}"/>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8C38427-38D6-1076-71BF-51897075FB68}"/>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AD45F60-7B10-0245-C0A8-F85B6997BCA8}"/>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067DDCC-6854-7838-EE6A-2C75D517B2B4}"/>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9D3D7CD-21D0-9D80-5473-A470708C4012}"/>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A47F5C39-6283-8883-49A1-6A79124CD8A6}"/>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28B48372-08B3-E151-FF6F-D7BF983846B9}"/>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47721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99288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4 Grid">
    <p:bg>
      <p:bgPr>
        <a:solidFill>
          <a:schemeClr val="tx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15DA419-27C4-07BA-EBED-D5E3AF494EBD}"/>
              </a:ext>
            </a:extLst>
          </p:cNvPr>
          <p:cNvGrpSpPr/>
          <p:nvPr userDrawn="1"/>
        </p:nvGrpSpPr>
        <p:grpSpPr>
          <a:xfrm>
            <a:off x="0" y="0"/>
            <a:ext cx="12192000" cy="6858000"/>
            <a:chOff x="0" y="0"/>
            <a:chExt cx="12192000" cy="6858000"/>
          </a:xfrm>
        </p:grpSpPr>
        <p:cxnSp>
          <p:nvCxnSpPr>
            <p:cNvPr id="20" name="Straight Connector 19">
              <a:extLst>
                <a:ext uri="{FF2B5EF4-FFF2-40B4-BE49-F238E27FC236}">
                  <a16:creationId xmlns:a16="http://schemas.microsoft.com/office/drawing/2014/main" id="{D088F4C8-307D-1BE8-2EEB-1AADE52C51CB}"/>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C47D856-D959-5B2B-3AA6-7202761633D2}"/>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B56F9BF1-B622-148A-8833-0A913F35318A}"/>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4D00575-D0D4-05CE-D69E-0CC73A9FBA93}"/>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0017F17D-FD7F-876A-CB59-AB57FCB3C2C0}"/>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6F91198-DC9D-F4D8-1707-6F70B263C55E}"/>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0D294CA-9762-8583-7145-F894428ED62B}"/>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76A2A55-34AF-46C0-883A-746CFC971723}"/>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4D3F82BA-D3B3-04A6-50C7-C688F914EE4A}"/>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CE82C9A-DB07-B7C3-638B-98A558C58209}"/>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74BDAF2-E407-BD24-449A-B51D1463101E}"/>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748422FE-7EEF-51BC-78A5-8CC835E54DD6}"/>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8F3E6850-9C94-1DB4-CCDA-EDBA603EB468}"/>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C39284E5-EEB9-1654-EF34-2DE2D2A20D6B}"/>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9C8E573A-E689-CC51-16CE-9009FD1503F0}"/>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F5AE1C7F-655A-973F-54B3-EDE46C43DB1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32ACF32E-7DC9-69E0-BD1B-2800B5458285}"/>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647425BA-8C2C-8D69-2A54-54395383310D}"/>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4EE2C55-F865-06C9-CE2F-5BE139777C63}"/>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1C0A3DA3-48C7-E6D3-17D0-8E7F09BABF42}"/>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F55ACACD-5F23-0E72-B5DF-9662C93829DE}"/>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D0EEB755-AF4A-C51A-B571-ADDB84DEBF14}"/>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226EA5B7-ED01-5952-00EA-D57881E51E0A}"/>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24027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5">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415102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5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BEFE233-6BF8-F5F5-B646-76B9B3945702}"/>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374C94BF-7144-2BBA-67A3-88F0AA12C7C9}"/>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608AF3F-F964-1097-514C-1C063BE317B7}"/>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323F1BD0-3F70-B919-79A8-C9C72E047043}"/>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A4C71CD6-2127-7006-A2AC-3A3E8B036765}"/>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89A3E508-723C-BD5E-0236-4CCD60047090}"/>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59DC6FB-7903-DF1E-A88A-12038CF1CB82}"/>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6AFD379-9F66-E34F-0203-0882ADF76C83}"/>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8742749-E179-87AA-74DF-1948145BA4B9}"/>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980BE55-38C5-BFEE-060A-FF6B39F17328}"/>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10783D6-2331-7448-F727-6DB58A0E7DBF}"/>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28EFF51-A523-8418-C951-9FAD35339815}"/>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0FF3517-AB86-1788-D447-BE6B4C0A8BB8}"/>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47880DD-19DB-FC6A-0172-5B7FB384A463}"/>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5E33362-86DA-88BB-FBA9-59E95CA707FE}"/>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303717F-D3B0-2B92-35E3-89125CF04DE6}"/>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AD22069-708E-DEB6-AF15-378865B2C594}"/>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E33D07B3-1CF5-280C-4381-6283EC5235B6}"/>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E65620B7-1876-00CD-F37A-1E0A983D7FEB}"/>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FB9CA166-4694-3923-9D20-D80B177BF291}"/>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A9C1F010-F1AF-01CD-B36B-6C0C42CF030C}"/>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56224D8-CAF8-44BC-077F-6E4347A09D19}"/>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6A044FD-B00F-88D5-DFAE-E39A01174FA1}"/>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31818E7-8D6F-7436-F708-1A606A9426A5}"/>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1480"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62130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6">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490514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6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7E53859-9E71-5ABD-D1E6-ADFD9C4112E5}"/>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1C793A2B-AF47-F318-E60E-222C56FFE8E1}"/>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D202ED3F-6D72-A2D8-C09B-DF789C4DDEED}"/>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975F5B5-40C1-A4AC-2897-39B3A3B2F898}"/>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DBCA969-7ED9-88CD-C3D8-DBBF7976C370}"/>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1D7C857-F82A-884E-7C9F-61F76BF7457C}"/>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9986214-AD0E-1215-90D8-4892ED1AE829}"/>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C360C59-133E-6E32-8B61-AA8EF0B5E379}"/>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578541-FCC7-2422-1F17-1D81D46254B1}"/>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C351A59-A562-5B7F-0038-53FBC39A9B2E}"/>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B3667FE-7155-AA56-6B1F-C6E0CDCB8D72}"/>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5662125-E012-868C-EE17-BC99ABBC28C7}"/>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F8B59E0-BF20-B244-4870-28FF4802825B}"/>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8BE641D-827A-C2C8-4207-8194BC113987}"/>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CBBF3F9-141C-4315-A859-4043EFA38C58}"/>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6C67103-9C8A-945F-10C8-47092FF94CB6}"/>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DA54C90-3B6D-1013-8B62-0A5742A2DFF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0E408AA-DAE8-0296-92DE-21ABFCBC01F5}"/>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4F921018-0C8B-74CA-F83C-A3DBAC753218}"/>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5847C724-DC68-8C04-2E61-00DC99662D49}"/>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49E9781-1D15-C8C6-28DB-D53C608140FB}"/>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628EC9E-1980-ED15-56D4-9DD13D25E7BC}"/>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563AB297-B3C0-75B8-52CF-B25AD38DDF83}"/>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0EFE1597-4B4F-B955-F3B5-B1D0CDFB5D07}"/>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54402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6" y="449626"/>
              <a:ext cx="4789857"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4" y="187675"/>
            <a:ext cx="6217920" cy="1823151"/>
          </a:xfrm>
          <a:solidFill>
            <a:schemeClr val="tx1"/>
          </a:solid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4" y="2021607"/>
            <a:ext cx="3374136" cy="356616"/>
          </a:xfrm>
          <a:solidFill>
            <a:schemeClr val="tx1"/>
          </a:solidFill>
        </p:spPr>
        <p:txBody>
          <a:bodyPr wrap="none" lIns="137160" rIns="91440" bIns="45720">
            <a:spAutoFit/>
          </a:bodyPr>
          <a:lstStyle>
            <a:lvl1pPr>
              <a:defRPr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73901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7">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21F7F1-970E-E7EA-D6AB-022C626461C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C28E4A2-6BF4-1392-81B6-88D637285E4E}"/>
                </a:ext>
              </a:extLst>
            </p:cNvPr>
            <p:cNvCxnSpPr>
              <a:cxnSpLocks/>
            </p:cNvCxnSpPr>
            <p:nvPr userDrawn="1"/>
          </p:nvCxnSpPr>
          <p:spPr>
            <a:xfrm flipH="1">
              <a:off x="0" y="1143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2D0E86E-EF13-BD0E-51DD-7D6F9CCDB735}"/>
                </a:ext>
              </a:extLst>
            </p:cNvPr>
            <p:cNvCxnSpPr>
              <a:cxnSpLocks/>
            </p:cNvCxnSpPr>
            <p:nvPr userDrawn="1"/>
          </p:nvCxnSpPr>
          <p:spPr>
            <a:xfrm>
              <a:off x="41148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62F5367-2881-16D2-98F7-C3CD6DFE06A9}"/>
                </a:ext>
              </a:extLst>
            </p:cNvPr>
            <p:cNvCxnSpPr>
              <a:cxnSpLocks/>
            </p:cNvCxnSpPr>
            <p:nvPr userDrawn="1"/>
          </p:nvCxnSpPr>
          <p:spPr>
            <a:xfrm>
              <a:off x="1548384"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B33CF6C-7C5A-ED23-5E9C-48374AF0A71A}"/>
                </a:ext>
              </a:extLst>
            </p:cNvPr>
            <p:cNvCxnSpPr>
              <a:cxnSpLocks/>
            </p:cNvCxnSpPr>
            <p:nvPr userDrawn="1"/>
          </p:nvCxnSpPr>
          <p:spPr>
            <a:xfrm>
              <a:off x="2685288"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86D657C-E370-70AF-8AA5-804AE09723FD}"/>
                </a:ext>
              </a:extLst>
            </p:cNvPr>
            <p:cNvCxnSpPr>
              <a:cxnSpLocks/>
            </p:cNvCxnSpPr>
            <p:nvPr userDrawn="1"/>
          </p:nvCxnSpPr>
          <p:spPr>
            <a:xfrm>
              <a:off x="3822192"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19F73C-CEA0-4D1C-ED13-5EE0992890A6}"/>
                </a:ext>
              </a:extLst>
            </p:cNvPr>
            <p:cNvCxnSpPr>
              <a:cxnSpLocks/>
            </p:cNvCxnSpPr>
            <p:nvPr userDrawn="1"/>
          </p:nvCxnSpPr>
          <p:spPr>
            <a:xfrm>
              <a:off x="4959096"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635FD90-1C19-E4FD-294F-229C168F63AA}"/>
                </a:ext>
              </a:extLst>
            </p:cNvPr>
            <p:cNvCxnSpPr>
              <a:cxnSpLocks/>
            </p:cNvCxnSpPr>
            <p:nvPr userDrawn="1"/>
          </p:nvCxnSpPr>
          <p:spPr>
            <a:xfrm>
              <a:off x="609600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9D517C9-0C0F-3ED4-FB07-C7EE7FCC0DD9}"/>
                </a:ext>
              </a:extLst>
            </p:cNvPr>
            <p:cNvCxnSpPr>
              <a:cxnSpLocks/>
            </p:cNvCxnSpPr>
            <p:nvPr userDrawn="1"/>
          </p:nvCxnSpPr>
          <p:spPr>
            <a:xfrm>
              <a:off x="7260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120A076-1A49-83E5-7FA8-BA25BA4B5D03}"/>
                </a:ext>
              </a:extLst>
            </p:cNvPr>
            <p:cNvCxnSpPr>
              <a:cxnSpLocks/>
            </p:cNvCxnSpPr>
            <p:nvPr userDrawn="1"/>
          </p:nvCxnSpPr>
          <p:spPr>
            <a:xfrm>
              <a:off x="8403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8FDC8F-D32B-BCE0-B9CC-51A20AA5BAF2}"/>
                </a:ext>
              </a:extLst>
            </p:cNvPr>
            <p:cNvCxnSpPr>
              <a:cxnSpLocks/>
            </p:cNvCxnSpPr>
            <p:nvPr userDrawn="1"/>
          </p:nvCxnSpPr>
          <p:spPr>
            <a:xfrm>
              <a:off x="9546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C621DAE-F073-F446-E1C4-BF30C6090714}"/>
                </a:ext>
              </a:extLst>
            </p:cNvPr>
            <p:cNvCxnSpPr>
              <a:cxnSpLocks/>
            </p:cNvCxnSpPr>
            <p:nvPr userDrawn="1"/>
          </p:nvCxnSpPr>
          <p:spPr>
            <a:xfrm>
              <a:off x="10689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87C9BE2-B0F2-2E01-AC00-25B307A10DBD}"/>
                </a:ext>
              </a:extLst>
            </p:cNvPr>
            <p:cNvCxnSpPr>
              <a:cxnSpLocks/>
            </p:cNvCxnSpPr>
            <p:nvPr userDrawn="1"/>
          </p:nvCxnSpPr>
          <p:spPr>
            <a:xfrm>
              <a:off x="1178052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6434B19-B650-43E6-FB52-93A26A3A03E6}"/>
                </a:ext>
              </a:extLst>
            </p:cNvPr>
            <p:cNvCxnSpPr>
              <a:cxnSpLocks/>
            </p:cNvCxnSpPr>
            <p:nvPr userDrawn="1"/>
          </p:nvCxnSpPr>
          <p:spPr>
            <a:xfrm flipH="1">
              <a:off x="0" y="2286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69088-8E1A-444E-E4CE-538074B75FA6}"/>
                </a:ext>
              </a:extLst>
            </p:cNvPr>
            <p:cNvCxnSpPr>
              <a:cxnSpLocks/>
            </p:cNvCxnSpPr>
            <p:nvPr userDrawn="1"/>
          </p:nvCxnSpPr>
          <p:spPr>
            <a:xfrm flipH="1">
              <a:off x="0" y="3429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CB77C2-4384-2C17-229F-0C85E1E42013}"/>
                </a:ext>
              </a:extLst>
            </p:cNvPr>
            <p:cNvCxnSpPr>
              <a:cxnSpLocks/>
            </p:cNvCxnSpPr>
            <p:nvPr userDrawn="1"/>
          </p:nvCxnSpPr>
          <p:spPr>
            <a:xfrm flipH="1">
              <a:off x="0" y="4572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6EA90D8-7D15-36B6-5989-C89D0021FBD5}"/>
                </a:ext>
              </a:extLst>
            </p:cNvPr>
            <p:cNvCxnSpPr>
              <a:cxnSpLocks/>
            </p:cNvCxnSpPr>
            <p:nvPr userDrawn="1"/>
          </p:nvCxnSpPr>
          <p:spPr>
            <a:xfrm flipH="1">
              <a:off x="0" y="5715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no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17198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7 Gri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6018A92-15AB-EF7C-3915-E5AFEC7BF971}"/>
              </a:ext>
            </a:extLst>
          </p:cNvPr>
          <p:cNvGrpSpPr/>
          <p:nvPr userDrawn="1"/>
        </p:nvGrpSpPr>
        <p:grpSpPr>
          <a:xfrm>
            <a:off x="0" y="0"/>
            <a:ext cx="12192000" cy="6858000"/>
            <a:chOff x="0" y="0"/>
            <a:chExt cx="12192000" cy="6858000"/>
          </a:xfrm>
        </p:grpSpPr>
        <p:cxnSp>
          <p:nvCxnSpPr>
            <p:cNvPr id="43" name="Straight Connector 42">
              <a:extLst>
                <a:ext uri="{FF2B5EF4-FFF2-40B4-BE49-F238E27FC236}">
                  <a16:creationId xmlns:a16="http://schemas.microsoft.com/office/drawing/2014/main" id="{83A40445-9616-14F3-70DD-F9CE766A8A0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71B7299A-DC1F-A621-D108-12FA8FA1AF1F}"/>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637FD38-ED6C-05CB-DE9C-3F054106FBE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6408021-385B-F840-3479-154BE48BDF0A}"/>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1E6AE1B-39FA-60FF-B3B8-418051F9472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36B275B-4458-08C9-3DF5-26D0504BB63D}"/>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FB736CA-5FA2-F2FD-E93A-F1E1994672EA}"/>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B3E043B-6F22-8991-5EF2-24BDCB44A393}"/>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6706FB-F391-C226-E734-4181E601DE44}"/>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1AD0D06-4C27-8376-F869-FB89FCCD1911}"/>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69FFBC2C-FAF0-4309-BB2B-4ED77D59AEB4}"/>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6FE93C7-5FFD-F83E-098C-094732D47850}"/>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BE84102-5906-0933-11CF-BCF65CAEC284}"/>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82AC2404-17FA-5755-33EC-6377FF8B71E2}"/>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EFE7CD4-6E2B-2AD3-B752-6DB924583875}"/>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E6FE65A2-2DFA-355D-0078-A60B1F82B876}"/>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F820356-4EBC-17CC-065C-7A4EC693C7CC}"/>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214792F1-62AE-949A-6132-FBB4B08E1A59}"/>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412FB5D-612C-EA51-9D10-57FA62BBE577}"/>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06795D3-062B-72AA-3D92-950AE0B6A7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D390A28-131D-D5A5-E554-CA951745C368}"/>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CB38737-303E-B819-7A89-0C6684AB7904}"/>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2485498-D821-6195-6C2D-0CD9DBFCBB58}"/>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no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6185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8">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21F7F1-970E-E7EA-D6AB-022C626461C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C28E4A2-6BF4-1392-81B6-88D637285E4E}"/>
                </a:ext>
              </a:extLst>
            </p:cNvPr>
            <p:cNvCxnSpPr>
              <a:cxnSpLocks/>
            </p:cNvCxnSpPr>
            <p:nvPr userDrawn="1"/>
          </p:nvCxnSpPr>
          <p:spPr>
            <a:xfrm flipH="1">
              <a:off x="0" y="1143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2D0E86E-EF13-BD0E-51DD-7D6F9CCDB735}"/>
                </a:ext>
              </a:extLst>
            </p:cNvPr>
            <p:cNvCxnSpPr>
              <a:cxnSpLocks/>
            </p:cNvCxnSpPr>
            <p:nvPr userDrawn="1"/>
          </p:nvCxnSpPr>
          <p:spPr>
            <a:xfrm>
              <a:off x="41148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62F5367-2881-16D2-98F7-C3CD6DFE06A9}"/>
                </a:ext>
              </a:extLst>
            </p:cNvPr>
            <p:cNvCxnSpPr>
              <a:cxnSpLocks/>
            </p:cNvCxnSpPr>
            <p:nvPr userDrawn="1"/>
          </p:nvCxnSpPr>
          <p:spPr>
            <a:xfrm>
              <a:off x="1548384"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B33CF6C-7C5A-ED23-5E9C-48374AF0A71A}"/>
                </a:ext>
              </a:extLst>
            </p:cNvPr>
            <p:cNvCxnSpPr>
              <a:cxnSpLocks/>
            </p:cNvCxnSpPr>
            <p:nvPr userDrawn="1"/>
          </p:nvCxnSpPr>
          <p:spPr>
            <a:xfrm>
              <a:off x="2685288"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86D657C-E370-70AF-8AA5-804AE09723FD}"/>
                </a:ext>
              </a:extLst>
            </p:cNvPr>
            <p:cNvCxnSpPr>
              <a:cxnSpLocks/>
            </p:cNvCxnSpPr>
            <p:nvPr userDrawn="1"/>
          </p:nvCxnSpPr>
          <p:spPr>
            <a:xfrm>
              <a:off x="3822192"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19F73C-CEA0-4D1C-ED13-5EE0992890A6}"/>
                </a:ext>
              </a:extLst>
            </p:cNvPr>
            <p:cNvCxnSpPr>
              <a:cxnSpLocks/>
            </p:cNvCxnSpPr>
            <p:nvPr userDrawn="1"/>
          </p:nvCxnSpPr>
          <p:spPr>
            <a:xfrm>
              <a:off x="4959096"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635FD90-1C19-E4FD-294F-229C168F63AA}"/>
                </a:ext>
              </a:extLst>
            </p:cNvPr>
            <p:cNvCxnSpPr>
              <a:cxnSpLocks/>
            </p:cNvCxnSpPr>
            <p:nvPr userDrawn="1"/>
          </p:nvCxnSpPr>
          <p:spPr>
            <a:xfrm>
              <a:off x="609600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9D517C9-0C0F-3ED4-FB07-C7EE7FCC0DD9}"/>
                </a:ext>
              </a:extLst>
            </p:cNvPr>
            <p:cNvCxnSpPr>
              <a:cxnSpLocks/>
            </p:cNvCxnSpPr>
            <p:nvPr userDrawn="1"/>
          </p:nvCxnSpPr>
          <p:spPr>
            <a:xfrm>
              <a:off x="7260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120A076-1A49-83E5-7FA8-BA25BA4B5D03}"/>
                </a:ext>
              </a:extLst>
            </p:cNvPr>
            <p:cNvCxnSpPr>
              <a:cxnSpLocks/>
            </p:cNvCxnSpPr>
            <p:nvPr userDrawn="1"/>
          </p:nvCxnSpPr>
          <p:spPr>
            <a:xfrm>
              <a:off x="8403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8FDC8F-D32B-BCE0-B9CC-51A20AA5BAF2}"/>
                </a:ext>
              </a:extLst>
            </p:cNvPr>
            <p:cNvCxnSpPr>
              <a:cxnSpLocks/>
            </p:cNvCxnSpPr>
            <p:nvPr userDrawn="1"/>
          </p:nvCxnSpPr>
          <p:spPr>
            <a:xfrm>
              <a:off x="9546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C621DAE-F073-F446-E1C4-BF30C6090714}"/>
                </a:ext>
              </a:extLst>
            </p:cNvPr>
            <p:cNvCxnSpPr>
              <a:cxnSpLocks/>
            </p:cNvCxnSpPr>
            <p:nvPr userDrawn="1"/>
          </p:nvCxnSpPr>
          <p:spPr>
            <a:xfrm>
              <a:off x="10689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87C9BE2-B0F2-2E01-AC00-25B307A10DBD}"/>
                </a:ext>
              </a:extLst>
            </p:cNvPr>
            <p:cNvCxnSpPr>
              <a:cxnSpLocks/>
            </p:cNvCxnSpPr>
            <p:nvPr userDrawn="1"/>
          </p:nvCxnSpPr>
          <p:spPr>
            <a:xfrm>
              <a:off x="1178052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6434B19-B650-43E6-FB52-93A26A3A03E6}"/>
                </a:ext>
              </a:extLst>
            </p:cNvPr>
            <p:cNvCxnSpPr>
              <a:cxnSpLocks/>
            </p:cNvCxnSpPr>
            <p:nvPr userDrawn="1"/>
          </p:nvCxnSpPr>
          <p:spPr>
            <a:xfrm flipH="1">
              <a:off x="0" y="2286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69088-8E1A-444E-E4CE-538074B75FA6}"/>
                </a:ext>
              </a:extLst>
            </p:cNvPr>
            <p:cNvCxnSpPr>
              <a:cxnSpLocks/>
            </p:cNvCxnSpPr>
            <p:nvPr userDrawn="1"/>
          </p:nvCxnSpPr>
          <p:spPr>
            <a:xfrm flipH="1">
              <a:off x="0" y="3429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CB77C2-4384-2C17-229F-0C85E1E42013}"/>
                </a:ext>
              </a:extLst>
            </p:cNvPr>
            <p:cNvCxnSpPr>
              <a:cxnSpLocks/>
            </p:cNvCxnSpPr>
            <p:nvPr userDrawn="1"/>
          </p:nvCxnSpPr>
          <p:spPr>
            <a:xfrm flipH="1">
              <a:off x="0" y="4572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6EA90D8-7D15-36B6-5989-C89D0021FBD5}"/>
                </a:ext>
              </a:extLst>
            </p:cNvPr>
            <p:cNvCxnSpPr>
              <a:cxnSpLocks/>
            </p:cNvCxnSpPr>
            <p:nvPr userDrawn="1"/>
          </p:nvCxnSpPr>
          <p:spPr>
            <a:xfrm flipH="1">
              <a:off x="0" y="5715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tx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90085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8 Gri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6018A92-15AB-EF7C-3915-E5AFEC7BF971}"/>
              </a:ext>
            </a:extLst>
          </p:cNvPr>
          <p:cNvGrpSpPr/>
          <p:nvPr userDrawn="1"/>
        </p:nvGrpSpPr>
        <p:grpSpPr>
          <a:xfrm>
            <a:off x="0" y="0"/>
            <a:ext cx="12192000" cy="6858000"/>
            <a:chOff x="0" y="0"/>
            <a:chExt cx="12192000" cy="6858000"/>
          </a:xfrm>
        </p:grpSpPr>
        <p:cxnSp>
          <p:nvCxnSpPr>
            <p:cNvPr id="43" name="Straight Connector 42">
              <a:extLst>
                <a:ext uri="{FF2B5EF4-FFF2-40B4-BE49-F238E27FC236}">
                  <a16:creationId xmlns:a16="http://schemas.microsoft.com/office/drawing/2014/main" id="{83A40445-9616-14F3-70DD-F9CE766A8A0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71B7299A-DC1F-A621-D108-12FA8FA1AF1F}"/>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637FD38-ED6C-05CB-DE9C-3F054106FBE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6408021-385B-F840-3479-154BE48BDF0A}"/>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1E6AE1B-39FA-60FF-B3B8-418051F9472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36B275B-4458-08C9-3DF5-26D0504BB63D}"/>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FB736CA-5FA2-F2FD-E93A-F1E1994672EA}"/>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B3E043B-6F22-8991-5EF2-24BDCB44A393}"/>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6706FB-F391-C226-E734-4181E601DE44}"/>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1AD0D06-4C27-8376-F869-FB89FCCD1911}"/>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69FFBC2C-FAF0-4309-BB2B-4ED77D59AEB4}"/>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6FE93C7-5FFD-F83E-098C-094732D47850}"/>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BE84102-5906-0933-11CF-BCF65CAEC284}"/>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82AC2404-17FA-5755-33EC-6377FF8B71E2}"/>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EFE7CD4-6E2B-2AD3-B752-6DB924583875}"/>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E6FE65A2-2DFA-355D-0078-A60B1F82B876}"/>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F820356-4EBC-17CC-065C-7A4EC693C7CC}"/>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214792F1-62AE-949A-6132-FBB4B08E1A59}"/>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412FB5D-612C-EA51-9D10-57FA62BBE577}"/>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06795D3-062B-72AA-3D92-950AE0B6A7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D390A28-131D-D5A5-E554-CA951745C368}"/>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CB38737-303E-B819-7A89-0C6684AB7904}"/>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2485498-D821-6195-6C2D-0CD9DBFCBB58}"/>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tx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404392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9">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21F7F1-970E-E7EA-D6AB-022C626461C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C28E4A2-6BF4-1392-81B6-88D637285E4E}"/>
                </a:ext>
              </a:extLst>
            </p:cNvPr>
            <p:cNvCxnSpPr>
              <a:cxnSpLocks/>
            </p:cNvCxnSpPr>
            <p:nvPr userDrawn="1"/>
          </p:nvCxnSpPr>
          <p:spPr>
            <a:xfrm flipH="1">
              <a:off x="0" y="1143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2D0E86E-EF13-BD0E-51DD-7D6F9CCDB735}"/>
                </a:ext>
              </a:extLst>
            </p:cNvPr>
            <p:cNvCxnSpPr>
              <a:cxnSpLocks/>
            </p:cNvCxnSpPr>
            <p:nvPr userDrawn="1"/>
          </p:nvCxnSpPr>
          <p:spPr>
            <a:xfrm>
              <a:off x="41148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62F5367-2881-16D2-98F7-C3CD6DFE06A9}"/>
                </a:ext>
              </a:extLst>
            </p:cNvPr>
            <p:cNvCxnSpPr>
              <a:cxnSpLocks/>
            </p:cNvCxnSpPr>
            <p:nvPr userDrawn="1"/>
          </p:nvCxnSpPr>
          <p:spPr>
            <a:xfrm>
              <a:off x="1548384"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B33CF6C-7C5A-ED23-5E9C-48374AF0A71A}"/>
                </a:ext>
              </a:extLst>
            </p:cNvPr>
            <p:cNvCxnSpPr>
              <a:cxnSpLocks/>
            </p:cNvCxnSpPr>
            <p:nvPr userDrawn="1"/>
          </p:nvCxnSpPr>
          <p:spPr>
            <a:xfrm>
              <a:off x="2685288"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86D657C-E370-70AF-8AA5-804AE09723FD}"/>
                </a:ext>
              </a:extLst>
            </p:cNvPr>
            <p:cNvCxnSpPr>
              <a:cxnSpLocks/>
            </p:cNvCxnSpPr>
            <p:nvPr userDrawn="1"/>
          </p:nvCxnSpPr>
          <p:spPr>
            <a:xfrm>
              <a:off x="3822192"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19F73C-CEA0-4D1C-ED13-5EE0992890A6}"/>
                </a:ext>
              </a:extLst>
            </p:cNvPr>
            <p:cNvCxnSpPr>
              <a:cxnSpLocks/>
            </p:cNvCxnSpPr>
            <p:nvPr userDrawn="1"/>
          </p:nvCxnSpPr>
          <p:spPr>
            <a:xfrm>
              <a:off x="4959096"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635FD90-1C19-E4FD-294F-229C168F63AA}"/>
                </a:ext>
              </a:extLst>
            </p:cNvPr>
            <p:cNvCxnSpPr>
              <a:cxnSpLocks/>
            </p:cNvCxnSpPr>
            <p:nvPr userDrawn="1"/>
          </p:nvCxnSpPr>
          <p:spPr>
            <a:xfrm>
              <a:off x="609600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9D517C9-0C0F-3ED4-FB07-C7EE7FCC0DD9}"/>
                </a:ext>
              </a:extLst>
            </p:cNvPr>
            <p:cNvCxnSpPr>
              <a:cxnSpLocks/>
            </p:cNvCxnSpPr>
            <p:nvPr userDrawn="1"/>
          </p:nvCxnSpPr>
          <p:spPr>
            <a:xfrm>
              <a:off x="7260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120A076-1A49-83E5-7FA8-BA25BA4B5D03}"/>
                </a:ext>
              </a:extLst>
            </p:cNvPr>
            <p:cNvCxnSpPr>
              <a:cxnSpLocks/>
            </p:cNvCxnSpPr>
            <p:nvPr userDrawn="1"/>
          </p:nvCxnSpPr>
          <p:spPr>
            <a:xfrm>
              <a:off x="8403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8FDC8F-D32B-BCE0-B9CC-51A20AA5BAF2}"/>
                </a:ext>
              </a:extLst>
            </p:cNvPr>
            <p:cNvCxnSpPr>
              <a:cxnSpLocks/>
            </p:cNvCxnSpPr>
            <p:nvPr userDrawn="1"/>
          </p:nvCxnSpPr>
          <p:spPr>
            <a:xfrm>
              <a:off x="9546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C621DAE-F073-F446-E1C4-BF30C6090714}"/>
                </a:ext>
              </a:extLst>
            </p:cNvPr>
            <p:cNvCxnSpPr>
              <a:cxnSpLocks/>
            </p:cNvCxnSpPr>
            <p:nvPr userDrawn="1"/>
          </p:nvCxnSpPr>
          <p:spPr>
            <a:xfrm>
              <a:off x="10689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87C9BE2-B0F2-2E01-AC00-25B307A10DBD}"/>
                </a:ext>
              </a:extLst>
            </p:cNvPr>
            <p:cNvCxnSpPr>
              <a:cxnSpLocks/>
            </p:cNvCxnSpPr>
            <p:nvPr userDrawn="1"/>
          </p:nvCxnSpPr>
          <p:spPr>
            <a:xfrm>
              <a:off x="1178052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6434B19-B650-43E6-FB52-93A26A3A03E6}"/>
                </a:ext>
              </a:extLst>
            </p:cNvPr>
            <p:cNvCxnSpPr>
              <a:cxnSpLocks/>
            </p:cNvCxnSpPr>
            <p:nvPr userDrawn="1"/>
          </p:nvCxnSpPr>
          <p:spPr>
            <a:xfrm flipH="1">
              <a:off x="0" y="2286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69088-8E1A-444E-E4CE-538074B75FA6}"/>
                </a:ext>
              </a:extLst>
            </p:cNvPr>
            <p:cNvCxnSpPr>
              <a:cxnSpLocks/>
            </p:cNvCxnSpPr>
            <p:nvPr userDrawn="1"/>
          </p:nvCxnSpPr>
          <p:spPr>
            <a:xfrm flipH="1">
              <a:off x="0" y="3429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CB77C2-4384-2C17-229F-0C85E1E42013}"/>
                </a:ext>
              </a:extLst>
            </p:cNvPr>
            <p:cNvCxnSpPr>
              <a:cxnSpLocks/>
            </p:cNvCxnSpPr>
            <p:nvPr userDrawn="1"/>
          </p:nvCxnSpPr>
          <p:spPr>
            <a:xfrm flipH="1">
              <a:off x="0" y="4572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6EA90D8-7D15-36B6-5989-C89D0021FBD5}"/>
                </a:ext>
              </a:extLst>
            </p:cNvPr>
            <p:cNvCxnSpPr>
              <a:cxnSpLocks/>
            </p:cNvCxnSpPr>
            <p:nvPr userDrawn="1"/>
          </p:nvCxnSpPr>
          <p:spPr>
            <a:xfrm flipH="1">
              <a:off x="0" y="5715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33958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9 Gri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677708E-37C5-DDCF-D4E7-61CCBFCB5742}"/>
              </a:ext>
            </a:extLst>
          </p:cNvPr>
          <p:cNvGrpSpPr/>
          <p:nvPr userDrawn="1"/>
        </p:nvGrpSpPr>
        <p:grpSpPr>
          <a:xfrm>
            <a:off x="0" y="0"/>
            <a:ext cx="12192000" cy="6858000"/>
            <a:chOff x="0" y="0"/>
            <a:chExt cx="12192000" cy="6858000"/>
          </a:xfrm>
        </p:grpSpPr>
        <p:cxnSp>
          <p:nvCxnSpPr>
            <p:cNvPr id="9" name="Straight Connector 8">
              <a:extLst>
                <a:ext uri="{FF2B5EF4-FFF2-40B4-BE49-F238E27FC236}">
                  <a16:creationId xmlns:a16="http://schemas.microsoft.com/office/drawing/2014/main" id="{3BA2E4AC-39DE-8854-7E2E-DD205633AB71}"/>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E6A982F-578A-F73E-C771-37A55600A736}"/>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88B7D140-31D4-3CA9-B01B-A3D6B00FAAB1}"/>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20FB21-E9CB-579B-070E-29239C4FE8A1}"/>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CEFCC6C-359B-6528-682E-57D7111DD379}"/>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B77B8F8-7F13-9BBF-31C0-CCCA6A96819A}"/>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D347D74-BCAE-A52C-B608-ECAF445EE119}"/>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0515711-8FAA-7973-33AD-0901BDC2998F}"/>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091784E-F8A8-F374-6D72-B1598313FAD0}"/>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3C151EE-904E-05AA-E508-77659FF4C285}"/>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9B40A60-AD89-0C12-BB48-B52049D74B1D}"/>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4B2AACC-CD5F-F452-30B8-D03578487E16}"/>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6CEDB40-7351-1EE7-3CF0-345583AF6EFE}"/>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4CC4717-D066-DCDD-26B4-2057DAA240DD}"/>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FCC6A118-D67B-16E0-56FC-A4B7BBAD1D5E}"/>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D74DA79-1C0E-0AF3-FEE4-78F6BEDB6060}"/>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2454990-FB83-3CD6-A31F-E21A68333218}"/>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6F315D3-36EE-0BB9-8087-C7272755C31A}"/>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ADE58CEB-9F31-0067-3422-480AFF4419B0}"/>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889E028-DE0D-FDCE-F4E8-27107F584C5D}"/>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E73212A-D15E-D851-96E1-4CD94E941664}"/>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61380687-B742-65EE-1E18-9AD431E39488}"/>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221D69A4-0946-A822-71AD-ABFDA9238549}"/>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DF38433F-0CDB-6FFB-A68E-1F3C7D778A3E}"/>
              </a:ext>
            </a:extLst>
          </p:cNvPr>
          <p:cNvSpPr>
            <a:spLocks noGrp="1"/>
          </p:cNvSpPr>
          <p:nvPr>
            <p:ph type="ctrTitle" hasCustomPrompt="1"/>
          </p:nvPr>
        </p:nvSpPr>
        <p:spPr>
          <a:xfrm>
            <a:off x="412309"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9890BF33-13CE-8A8B-9D42-9D153F72A448}"/>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34DE45FA-5C42-A6BF-312D-BB2F324127CD}"/>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1856F1A6-FC76-E0EF-A679-F3BD6241A8E2}"/>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D3925393-D148-984D-DD76-A5C70E008D87}"/>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F5D55120-DB36-2189-EFC2-906F322EF19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409303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D59DDF11-8034-B0D2-8E7E-6EA702AA3370}"/>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4395E260-5413-E1A4-299E-28A9C45CABF5}"/>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DDFDBA9B-1DA7-ABB9-6CD9-1BA653A4A604}"/>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FC689E4F-EB1A-82C7-6126-F543C338D3C6}"/>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596EF7D9-C341-93CF-414B-AD4C66BEEF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7674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10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F116870B-56D1-EE9E-DB73-219BD4920210}"/>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9EC55E40-D634-7171-AB96-E5C1F47BFD4C}"/>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8D7081A9-B85E-BDB6-C3EC-8E22F0F17A34}"/>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8A497C38-D464-D1E8-E3B5-68263FE69284}"/>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47D8B8C-8D52-6B56-647F-A1380E275FEE}"/>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9FE31CAD-8B0B-BA99-15E8-2BA294586526}"/>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737397-790A-3318-8F3F-E949F4011A56}"/>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E58AD51-248C-696A-48E8-EB7D9CDF6E17}"/>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EC21220A-2B15-1442-F026-C6DF42345B72}"/>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D89110FF-D97C-5640-1B0F-8652109FB493}"/>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21F1329F-2847-582C-BAC7-21E3C219B47D}"/>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D6E6268C-E369-293B-D98B-4C1301C4B970}"/>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1C63025F-6C0A-C3BB-C6FB-8EAB436CC4C7}"/>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992BA45D-3874-1C9A-B07E-A02FBEC0DED9}"/>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B107436-6995-DC71-1B33-EF75A6F2295E}"/>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60E0A500-27BC-63B4-04FB-BFAF0EE86D9F}"/>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63042D9-6537-0493-A938-C256E36BD4C0}"/>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F124ED8-81D3-0829-091B-CA0EF6949EFA}"/>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3D58587-3840-B0FA-210E-9C69026F0F38}"/>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5BCCE1E4-1E27-52D0-C127-5737E82D03CD}"/>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DAE8352-D16D-F728-8BC7-A44B189162E1}"/>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B1F96C36-89EF-BAE7-3A5F-5EDAB7AC2D4C}"/>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E51B5FDA-533C-1E03-8C77-B07FA1A0DE8C}"/>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AEC2303-841C-520A-29EE-D6A978AD0A8E}"/>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 name="Group 1">
            <a:extLst>
              <a:ext uri="{FF2B5EF4-FFF2-40B4-BE49-F238E27FC236}">
                <a16:creationId xmlns:a16="http://schemas.microsoft.com/office/drawing/2014/main" id="{76CA6C70-33E5-F37A-0C42-EA43E71BBE3D}"/>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F7BB1C37-79B6-1817-3F68-7FF3FDF5F78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2C00D451-9E19-A06B-F586-099829650D1A}"/>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9C21C2CC-77FC-73D3-07C7-0319CA7335C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372DCD14-736C-07B8-3824-27016C5941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108756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D59DDF11-8034-B0D2-8E7E-6EA702AA3370}"/>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4395E260-5413-E1A4-299E-28A9C45CABF5}"/>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DDFDBA9B-1DA7-ABB9-6CD9-1BA653A4A604}"/>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FC689E4F-EB1A-82C7-6126-F543C338D3C6}"/>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596EF7D9-C341-93CF-414B-AD4C66BEEF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61493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11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FD159807-1736-7D18-4153-2C464DC68B1B}"/>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DB9A4647-D876-80A3-66DF-88D53D947403}"/>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433BD23-EAC2-A44E-77A4-87CEEEE4A948}"/>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0B0783D0-20DC-3AB1-66D0-031BFBFE6AF4}"/>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B803988-DC97-52A0-CD69-B5983EFE84DE}"/>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2A434F62-5238-A906-6E5D-FD0E64C36CC3}"/>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C19E7E50-1F75-9BE4-A310-046ABC343A2F}"/>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D0DBC7CD-09F0-3836-EC7B-C4587D630115}"/>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7CAA424F-CF12-44A7-4C8D-82A3D02BEC89}"/>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D71F6F98-34FA-FC6F-7DE1-7ACD36765BEB}"/>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F708CEB-E7CF-DD3C-5132-CF622AF23F42}"/>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2AF63E-F68E-EAB3-D92C-CB8112490AD6}"/>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BBFA314-F643-CF6C-A0AD-116DDE6DCF5C}"/>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7CD8294-22C9-F451-9DDB-3F407C9223F0}"/>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1572D18D-424A-AD43-F8FD-6301F84B6CB4}"/>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34793987-9541-3EF0-DC3E-B742B34785A0}"/>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F9044C1F-C2B2-64B9-5218-9125E83F5F87}"/>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5A83625-2961-FB41-616B-DC61FDCC10EE}"/>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F894ACED-04EB-C7F9-753A-291097DC10A1}"/>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851BC13D-1F6F-645B-740B-7F09A529457A}"/>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AAAB5B04-AA79-0F08-204B-D2C96BE6CA35}"/>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109E42C6-4C87-99B9-46A7-4AA322BC5B84}"/>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2A9627A0-23A1-AFC8-F630-6846FE9C9681}"/>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33A577C-8C2A-20EA-D1C1-6C71701CB6EB}"/>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8"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 name="Group 1">
            <a:extLst>
              <a:ext uri="{FF2B5EF4-FFF2-40B4-BE49-F238E27FC236}">
                <a16:creationId xmlns:a16="http://schemas.microsoft.com/office/drawing/2014/main" id="{76CA6C70-33E5-F37A-0C42-EA43E71BBE3D}"/>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F7BB1C37-79B6-1817-3F68-7FF3FDF5F78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2C00D451-9E19-A06B-F586-099829650D1A}"/>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9C21C2CC-77FC-73D3-07C7-0319CA7335C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372DCD14-736C-07B8-3824-27016C5941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418908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C671850-49BE-E7E0-7C98-8E45B5A0BEC6}"/>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F172093-7DC9-CC4D-7D9A-129AD2C7E32B}"/>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2DFAD6F-B946-ED26-673E-1E2F6999309F}"/>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930515D3-2178-F907-6F90-98EE8C8E6C55}"/>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BE1CF84-57AC-8CF6-9C3A-1A064D19C1FE}"/>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80137A9-F84E-AA02-F067-E01D31FDEDBD}"/>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EFD193B-D9AD-D636-734D-653DF0B30E50}"/>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FE3602C-E798-B12E-47F8-8697A8319B98}"/>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5748573-8396-4924-EFF6-ABD597DB7EE2}"/>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4624873-5A95-3DA5-4179-B3955F69014F}"/>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8026DC-9616-B29E-2E76-964E6C3FBD64}"/>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4B3A204-5822-8CB6-82D0-2B1750D9F24C}"/>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1736F7E-D1C1-30D2-4B35-6C7EFA045994}"/>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4BFD91E-6D6B-1CA9-48A8-665825CA57D5}"/>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7C77B56-0F4E-6992-EDF5-D5273A473C84}"/>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3598610-AF36-C325-91D1-58F2A954B52F}"/>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54CD33CA-BE2D-33F0-0732-F45268B88B98}"/>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A6412D9-B641-4305-3490-02F1A83AFDD7}"/>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53A8E70-6EC2-0FFB-F0A8-3A4E46231BFA}"/>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87F8D51-754E-22C9-E0C3-705A84394F10}"/>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ECEC992-EB16-1DC5-D05C-D6D6C47F1AB7}"/>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1BB9CDB0-8387-65AD-9559-A15F43D14E07}"/>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CCD7F3FF-D4A3-113A-E525-34093EC74BB1}"/>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73EC35-21A8-0661-6BF6-A95FB9B05A82}"/>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2" y="187675"/>
            <a:ext cx="6217920" cy="1819656"/>
          </a:xfrm>
          <a:solidFill>
            <a:schemeClr val="tx1"/>
          </a:solid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2" y="2021607"/>
            <a:ext cx="3374136" cy="356616"/>
          </a:xfrm>
          <a:solidFill>
            <a:schemeClr val="tx1"/>
          </a:solidFill>
        </p:spPr>
        <p:txBody>
          <a:bodyPr wrap="square" lIns="137160" rIns="91440" bIns="45720">
            <a:spAutoFit/>
          </a:bodyPr>
          <a:lstStyle>
            <a:lvl1pPr>
              <a:defRPr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85742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1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D59DDF11-8034-B0D2-8E7E-6EA702AA3370}"/>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4395E260-5413-E1A4-299E-28A9C45CABF5}"/>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DDFDBA9B-1DA7-ABB9-6CD9-1BA653A4A604}"/>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FC689E4F-EB1A-82C7-6126-F543C338D3C6}"/>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596EF7D9-C341-93CF-414B-AD4C66BEEF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10968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12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D889FB9F-9856-4FF1-9854-601496332C1C}"/>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0010905C-6261-9DDF-CFC9-E52A2468EC4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EB2D3E98-9D39-81F1-88DA-CB892FFF2591}"/>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3F2694D-447B-A620-62DF-66C47581FF79}"/>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C7AD045-6F8E-7F77-D128-A0989CA4CC7A}"/>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E59CCA6-824E-776C-DE3B-74D5C0851EF6}"/>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27D4E345-40C3-8125-0656-1DD5E996397A}"/>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09AA6D7-2885-1911-0287-94A0789E2275}"/>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B6FC5CAE-D825-FFF9-8EF1-911C95EDBFCF}"/>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620C0207-63DF-0CA9-E5FB-761928FEAC0C}"/>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D521B807-E74E-5AC9-7CF4-0B19F9E19B42}"/>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6C5033A-493F-C9D1-EA31-40BDFA673F1E}"/>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DE540CA7-674D-0C05-8087-7D61413A47FF}"/>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9287BFC7-A88D-1DAD-8C56-1DDEF2BA67B8}"/>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1135718C-4217-74D5-8145-EA9709A02A2C}"/>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A5F4661C-E7D4-F0BD-6942-FB1DA9060E4B}"/>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01914509-4267-DF85-407B-32455B4637FE}"/>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AB0012FF-E77F-F0C0-50C8-3497DD57A116}"/>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ED1D9DCE-4F55-B5BC-95C5-F980E3B49924}"/>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506B06C-520B-DD86-7432-C294DEB16425}"/>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B5B3D11E-C5B3-69CC-3F78-183C0A706C0C}"/>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62A7592-DDAE-568D-C6BE-CAC803C61E11}"/>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C1E3CB95-DBF6-5412-C7F2-60EC0F25B309}"/>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3E7F850C-3101-9917-6F91-8D201F06A50A}"/>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 name="Group 1">
            <a:extLst>
              <a:ext uri="{FF2B5EF4-FFF2-40B4-BE49-F238E27FC236}">
                <a16:creationId xmlns:a16="http://schemas.microsoft.com/office/drawing/2014/main" id="{76CA6C70-33E5-F37A-0C42-EA43E71BBE3D}"/>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F7BB1C37-79B6-1817-3F68-7FF3FDF5F78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2C00D451-9E19-A06B-F586-099829650D1A}"/>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9C21C2CC-77FC-73D3-07C7-0319CA7335C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372DCD14-736C-07B8-3824-27016C5941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76645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ingl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01413" y="1539240"/>
            <a:ext cx="8005987"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15" name="Title 14">
            <a:extLst>
              <a:ext uri="{FF2B5EF4-FFF2-40B4-BE49-F238E27FC236}">
                <a16:creationId xmlns:a16="http://schemas.microsoft.com/office/drawing/2014/main" id="{5BC62710-31C4-E6D6-43B8-81312999CE88}"/>
              </a:ext>
            </a:extLst>
          </p:cNvPr>
          <p:cNvSpPr>
            <a:spLocks noGrp="1"/>
          </p:cNvSpPr>
          <p:nvPr>
            <p:ph type="title"/>
          </p:nvPr>
        </p:nvSpPr>
        <p:spPr/>
        <p:txBody>
          <a:bodyPr/>
          <a:lstStyle/>
          <a:p>
            <a:r>
              <a:rPr lang="en-US"/>
              <a:t>Click to edit Master title style</a:t>
            </a:r>
            <a:endParaRPr lang="en-US" dirty="0"/>
          </a:p>
        </p:txBody>
      </p:sp>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395774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Doub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603176-0BB4-CDDA-073A-E549E197BB0E}"/>
              </a:ext>
            </a:extLst>
          </p:cNvPr>
          <p:cNvSpPr>
            <a:spLocks noGrp="1"/>
          </p:cNvSpPr>
          <p:nvPr>
            <p:ph type="title"/>
          </p:nvPr>
        </p:nvSpPr>
        <p:spPr/>
        <p:txBody>
          <a:body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7DD5F585-303A-6D09-ACC4-1D6E47164749}"/>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D2D8170E-A1B0-836A-E9F5-BC14C38EBBD1}"/>
              </a:ext>
            </a:extLst>
          </p:cNvPr>
          <p:cNvSpPr>
            <a:spLocks noGrp="1"/>
          </p:cNvSpPr>
          <p:nvPr>
            <p:ph type="ftr" sz="quarter" idx="17"/>
          </p:nvPr>
        </p:nvSpPr>
        <p:spPr/>
        <p:txBody>
          <a:bodyPr/>
          <a:lstStyle/>
          <a:p>
            <a:endParaRPr lang="en-US" dirty="0"/>
          </a:p>
        </p:txBody>
      </p:sp>
      <p:sp>
        <p:nvSpPr>
          <p:cNvPr id="11" name="Slide Number Placeholder 10">
            <a:extLst>
              <a:ext uri="{FF2B5EF4-FFF2-40B4-BE49-F238E27FC236}">
                <a16:creationId xmlns:a16="http://schemas.microsoft.com/office/drawing/2014/main" id="{8A3777E4-0357-1854-6E22-10A0ABAD2726}"/>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24" name="Graphic 23">
            <a:extLst>
              <a:ext uri="{FF2B5EF4-FFF2-40B4-BE49-F238E27FC236}">
                <a16:creationId xmlns:a16="http://schemas.microsoft.com/office/drawing/2014/main" id="{F32285B8-6F57-9861-E4FB-72B6242C7F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5" name="Text Placeholder 8">
            <a:extLst>
              <a:ext uri="{FF2B5EF4-FFF2-40B4-BE49-F238E27FC236}">
                <a16:creationId xmlns:a16="http://schemas.microsoft.com/office/drawing/2014/main" id="{E19C8C2F-81E1-AD20-BE83-463700895AC0}"/>
              </a:ext>
            </a:extLst>
          </p:cNvPr>
          <p:cNvSpPr>
            <a:spLocks noGrp="1"/>
          </p:cNvSpPr>
          <p:nvPr>
            <p:ph type="body" sz="quarter" idx="19"/>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27" name="Text Placeholder 7">
            <a:extLst>
              <a:ext uri="{FF2B5EF4-FFF2-40B4-BE49-F238E27FC236}">
                <a16:creationId xmlns:a16="http://schemas.microsoft.com/office/drawing/2014/main" id="{BA551B78-D268-86B2-D4DA-26F2F4C0D105}"/>
              </a:ext>
            </a:extLst>
          </p:cNvPr>
          <p:cNvSpPr>
            <a:spLocks noGrp="1"/>
          </p:cNvSpPr>
          <p:nvPr>
            <p:ph type="body" sz="quarter" idx="13"/>
          </p:nvPr>
        </p:nvSpPr>
        <p:spPr>
          <a:xfrm>
            <a:off x="401414" y="1539240"/>
            <a:ext cx="5484088"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7">
            <a:extLst>
              <a:ext uri="{FF2B5EF4-FFF2-40B4-BE49-F238E27FC236}">
                <a16:creationId xmlns:a16="http://schemas.microsoft.com/office/drawing/2014/main" id="{25E6CA3F-7672-E978-9A11-E2139871F237}"/>
              </a:ext>
            </a:extLst>
          </p:cNvPr>
          <p:cNvSpPr>
            <a:spLocks noGrp="1"/>
          </p:cNvSpPr>
          <p:nvPr>
            <p:ph type="body" sz="quarter" idx="20"/>
          </p:nvPr>
        </p:nvSpPr>
        <p:spPr>
          <a:xfrm>
            <a:off x="6301740" y="1539240"/>
            <a:ext cx="5484088"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062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Triple">
    <p:spTree>
      <p:nvGrpSpPr>
        <p:cNvPr id="1" name=""/>
        <p:cNvGrpSpPr/>
        <p:nvPr/>
      </p:nvGrpSpPr>
      <p:grpSpPr>
        <a:xfrm>
          <a:off x="0" y="0"/>
          <a:ext cx="0" cy="0"/>
          <a:chOff x="0" y="0"/>
          <a:chExt cx="0" cy="0"/>
        </a:xfrm>
      </p:grpSpPr>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38318" y="1539240"/>
            <a:ext cx="3515361"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75220" y="1539240"/>
            <a:ext cx="3505299"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226F9B-EC98-9F91-1B5C-867D43480773}"/>
              </a:ext>
            </a:extLst>
          </p:cNvPr>
          <p:cNvSpPr>
            <a:spLocks noGrp="1"/>
          </p:cNvSpPr>
          <p:nvPr>
            <p:ph type="dt" sz="half" idx="17"/>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3D17409-BE89-015B-E12E-EA176BCBA81B}"/>
              </a:ext>
            </a:extLst>
          </p:cNvPr>
          <p:cNvSpPr>
            <a:spLocks noGrp="1"/>
          </p:cNvSpPr>
          <p:nvPr>
            <p:ph type="ftr" sz="quarter" idx="18"/>
          </p:nvPr>
        </p:nvSpPr>
        <p:spPr/>
        <p:txBody>
          <a:bodyPr/>
          <a:lstStyle/>
          <a:p>
            <a:endParaRPr lang="en-US" dirty="0"/>
          </a:p>
        </p:txBody>
      </p:sp>
      <p:sp>
        <p:nvSpPr>
          <p:cNvPr id="9" name="Slide Number Placeholder 8">
            <a:extLst>
              <a:ext uri="{FF2B5EF4-FFF2-40B4-BE49-F238E27FC236}">
                <a16:creationId xmlns:a16="http://schemas.microsoft.com/office/drawing/2014/main" id="{788B8EFC-6106-FBCF-AF55-E3498788C7F4}"/>
              </a:ext>
            </a:extLst>
          </p:cNvPr>
          <p:cNvSpPr>
            <a:spLocks noGrp="1"/>
          </p:cNvSpPr>
          <p:nvPr>
            <p:ph type="sldNum" sz="quarter" idx="19"/>
          </p:nvPr>
        </p:nvSpPr>
        <p:spPr/>
        <p:txBody>
          <a:bodyPr/>
          <a:lstStyle/>
          <a:p>
            <a:fld id="{1AD59F8F-821C-794D-AFBA-1518A32149B9}" type="slidenum">
              <a:rPr lang="en-US" smtClean="0"/>
              <a:pPr/>
              <a:t>‹#›</a:t>
            </a:fld>
            <a:endParaRPr lang="en-US" dirty="0"/>
          </a:p>
        </p:txBody>
      </p:sp>
      <p:pic>
        <p:nvPicPr>
          <p:cNvPr id="20" name="Graphic 19">
            <a:extLst>
              <a:ext uri="{FF2B5EF4-FFF2-40B4-BE49-F238E27FC236}">
                <a16:creationId xmlns:a16="http://schemas.microsoft.com/office/drawing/2014/main" id="{0FDD1BCD-29B1-FD02-1FAF-57EA948E64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1" name="Title 30">
            <a:extLst>
              <a:ext uri="{FF2B5EF4-FFF2-40B4-BE49-F238E27FC236}">
                <a16:creationId xmlns:a16="http://schemas.microsoft.com/office/drawing/2014/main" id="{4B12E5A1-4038-FDFB-E721-1E647714CA79}"/>
              </a:ext>
            </a:extLst>
          </p:cNvPr>
          <p:cNvSpPr>
            <a:spLocks noGrp="1"/>
          </p:cNvSpPr>
          <p:nvPr>
            <p:ph type="title"/>
          </p:nvPr>
        </p:nvSpPr>
        <p:spPr/>
        <p:txBody>
          <a:bodyPr/>
          <a:lstStyle/>
          <a:p>
            <a:r>
              <a:rPr lang="en-US"/>
              <a:t>Click to edit Master title style</a:t>
            </a:r>
            <a:endParaRPr lang="en-US" dirty="0"/>
          </a:p>
        </p:txBody>
      </p:sp>
      <p:sp>
        <p:nvSpPr>
          <p:cNvPr id="32" name="Text Placeholder 8">
            <a:extLst>
              <a:ext uri="{FF2B5EF4-FFF2-40B4-BE49-F238E27FC236}">
                <a16:creationId xmlns:a16="http://schemas.microsoft.com/office/drawing/2014/main" id="{05FED1ED-EBEA-CF92-57CF-8D8FC48604A8}"/>
              </a:ext>
            </a:extLst>
          </p:cNvPr>
          <p:cNvSpPr>
            <a:spLocks noGrp="1"/>
          </p:cNvSpPr>
          <p:nvPr>
            <p:ph type="body" sz="quarter" idx="20"/>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33" name="Text Placeholder 7">
            <a:extLst>
              <a:ext uri="{FF2B5EF4-FFF2-40B4-BE49-F238E27FC236}">
                <a16:creationId xmlns:a16="http://schemas.microsoft.com/office/drawing/2014/main" id="{442548E9-EB06-70E0-1F66-FEBC7EAADC1F}"/>
              </a:ext>
            </a:extLst>
          </p:cNvPr>
          <p:cNvSpPr>
            <a:spLocks noGrp="1"/>
          </p:cNvSpPr>
          <p:nvPr>
            <p:ph type="body" sz="quarter" idx="13"/>
          </p:nvPr>
        </p:nvSpPr>
        <p:spPr>
          <a:xfrm>
            <a:off x="401414" y="1539240"/>
            <a:ext cx="3515362"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9255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ontent Single">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01413" y="1539240"/>
            <a:ext cx="8005987"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
        <p:nvSpPr>
          <p:cNvPr id="15" name="Title 14">
            <a:extLst>
              <a:ext uri="{FF2B5EF4-FFF2-40B4-BE49-F238E27FC236}">
                <a16:creationId xmlns:a16="http://schemas.microsoft.com/office/drawing/2014/main" id="{5BC62710-31C4-E6D6-43B8-81312999CE8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lvl1pPr>
              <a:defRPr>
                <a:solidFill>
                  <a:schemeClr val="bg1"/>
                </a:solidFill>
              </a:defRPr>
            </a:lvl1p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89541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ntent Double">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603176-0BB4-CDDA-073A-E549E197BB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7DD5F585-303A-6D09-ACC4-1D6E47164749}"/>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D2D8170E-A1B0-836A-E9F5-BC14C38EBBD1}"/>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1" name="Slide Number Placeholder 10">
            <a:extLst>
              <a:ext uri="{FF2B5EF4-FFF2-40B4-BE49-F238E27FC236}">
                <a16:creationId xmlns:a16="http://schemas.microsoft.com/office/drawing/2014/main" id="{8A3777E4-0357-1854-6E22-10A0ABAD2726}"/>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24" name="Graphic 23">
            <a:extLst>
              <a:ext uri="{FF2B5EF4-FFF2-40B4-BE49-F238E27FC236}">
                <a16:creationId xmlns:a16="http://schemas.microsoft.com/office/drawing/2014/main" id="{F32285B8-6F57-9861-E4FB-72B6242C7F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5" name="Text Placeholder 8">
            <a:extLst>
              <a:ext uri="{FF2B5EF4-FFF2-40B4-BE49-F238E27FC236}">
                <a16:creationId xmlns:a16="http://schemas.microsoft.com/office/drawing/2014/main" id="{E19C8C2F-81E1-AD20-BE83-463700895AC0}"/>
              </a:ext>
            </a:extLst>
          </p:cNvPr>
          <p:cNvSpPr>
            <a:spLocks noGrp="1"/>
          </p:cNvSpPr>
          <p:nvPr>
            <p:ph type="body" sz="quarter" idx="19"/>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
        <p:nvSpPr>
          <p:cNvPr id="27" name="Text Placeholder 7">
            <a:extLst>
              <a:ext uri="{FF2B5EF4-FFF2-40B4-BE49-F238E27FC236}">
                <a16:creationId xmlns:a16="http://schemas.microsoft.com/office/drawing/2014/main" id="{BA551B78-D268-86B2-D4DA-26F2F4C0D105}"/>
              </a:ext>
            </a:extLst>
          </p:cNvPr>
          <p:cNvSpPr>
            <a:spLocks noGrp="1"/>
          </p:cNvSpPr>
          <p:nvPr>
            <p:ph type="body" sz="quarter" idx="13"/>
          </p:nvPr>
        </p:nvSpPr>
        <p:spPr>
          <a:xfrm>
            <a:off x="401414" y="1539240"/>
            <a:ext cx="5484088"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7">
            <a:extLst>
              <a:ext uri="{FF2B5EF4-FFF2-40B4-BE49-F238E27FC236}">
                <a16:creationId xmlns:a16="http://schemas.microsoft.com/office/drawing/2014/main" id="{25E6CA3F-7672-E978-9A11-E2139871F237}"/>
              </a:ext>
            </a:extLst>
          </p:cNvPr>
          <p:cNvSpPr>
            <a:spLocks noGrp="1"/>
          </p:cNvSpPr>
          <p:nvPr>
            <p:ph type="body" sz="quarter" idx="20"/>
          </p:nvPr>
        </p:nvSpPr>
        <p:spPr>
          <a:xfrm>
            <a:off x="6301740" y="1539240"/>
            <a:ext cx="5484088"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2570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ontent Triple">
    <p:bg>
      <p:bgPr>
        <a:solidFill>
          <a:schemeClr val="tx1"/>
        </a:solidFill>
        <a:effectLst/>
      </p:bgPr>
    </p:bg>
    <p:spTree>
      <p:nvGrpSpPr>
        <p:cNvPr id="1" name=""/>
        <p:cNvGrpSpPr/>
        <p:nvPr/>
      </p:nvGrpSpPr>
      <p:grpSpPr>
        <a:xfrm>
          <a:off x="0" y="0"/>
          <a:ext cx="0" cy="0"/>
          <a:chOff x="0" y="0"/>
          <a:chExt cx="0" cy="0"/>
        </a:xfrm>
      </p:grpSpPr>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38318" y="1539240"/>
            <a:ext cx="3515361"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75220" y="1539240"/>
            <a:ext cx="3505299"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226F9B-EC98-9F91-1B5C-867D43480773}"/>
              </a:ext>
            </a:extLst>
          </p:cNvPr>
          <p:cNvSpPr>
            <a:spLocks noGrp="1"/>
          </p:cNvSpPr>
          <p:nvPr>
            <p:ph type="dt" sz="half" idx="17"/>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3D17409-BE89-015B-E12E-EA176BCBA81B}"/>
              </a:ext>
            </a:extLst>
          </p:cNvPr>
          <p:cNvSpPr>
            <a:spLocks noGrp="1"/>
          </p:cNvSpPr>
          <p:nvPr>
            <p:ph type="ftr" sz="quarter" idx="18"/>
          </p:nvPr>
        </p:nvSpPr>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788B8EFC-6106-FBCF-AF55-E3498788C7F4}"/>
              </a:ext>
            </a:extLst>
          </p:cNvPr>
          <p:cNvSpPr>
            <a:spLocks noGrp="1"/>
          </p:cNvSpPr>
          <p:nvPr>
            <p:ph type="sldNum" sz="quarter" idx="19"/>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20" name="Graphic 19">
            <a:extLst>
              <a:ext uri="{FF2B5EF4-FFF2-40B4-BE49-F238E27FC236}">
                <a16:creationId xmlns:a16="http://schemas.microsoft.com/office/drawing/2014/main" id="{0FDD1BCD-29B1-FD02-1FAF-57EA948E64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1" name="Title 30">
            <a:extLst>
              <a:ext uri="{FF2B5EF4-FFF2-40B4-BE49-F238E27FC236}">
                <a16:creationId xmlns:a16="http://schemas.microsoft.com/office/drawing/2014/main" id="{4B12E5A1-4038-FDFB-E721-1E647714CA79}"/>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2" name="Text Placeholder 8">
            <a:extLst>
              <a:ext uri="{FF2B5EF4-FFF2-40B4-BE49-F238E27FC236}">
                <a16:creationId xmlns:a16="http://schemas.microsoft.com/office/drawing/2014/main" id="{05FED1ED-EBEA-CF92-57CF-8D8FC48604A8}"/>
              </a:ext>
            </a:extLst>
          </p:cNvPr>
          <p:cNvSpPr>
            <a:spLocks noGrp="1"/>
          </p:cNvSpPr>
          <p:nvPr>
            <p:ph type="body" sz="quarter" idx="20"/>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
        <p:nvSpPr>
          <p:cNvPr id="33" name="Text Placeholder 7">
            <a:extLst>
              <a:ext uri="{FF2B5EF4-FFF2-40B4-BE49-F238E27FC236}">
                <a16:creationId xmlns:a16="http://schemas.microsoft.com/office/drawing/2014/main" id="{442548E9-EB06-70E0-1F66-FEBC7EAADC1F}"/>
              </a:ext>
            </a:extLst>
          </p:cNvPr>
          <p:cNvSpPr>
            <a:spLocks noGrp="1"/>
          </p:cNvSpPr>
          <p:nvPr>
            <p:ph type="body" sz="quarter" idx="13"/>
          </p:nvPr>
        </p:nvSpPr>
        <p:spPr>
          <a:xfrm>
            <a:off x="401414" y="1539240"/>
            <a:ext cx="3515362"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78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Text Placeholder 8">
            <a:extLst>
              <a:ext uri="{FF2B5EF4-FFF2-40B4-BE49-F238E27FC236}">
                <a16:creationId xmlns:a16="http://schemas.microsoft.com/office/drawing/2014/main" id="{7D98228F-40E5-CD56-784A-2210867E0846}"/>
              </a:ext>
            </a:extLst>
          </p:cNvPr>
          <p:cNvSpPr>
            <a:spLocks noGrp="1"/>
          </p:cNvSpPr>
          <p:nvPr>
            <p:ph type="body" sz="quarter" idx="20"/>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12076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Black">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1A7B7B-FFEE-DA68-D12E-166A0385E670}"/>
              </a:ext>
            </a:extLst>
          </p:cNvPr>
          <p:cNvSpPr txBox="1"/>
          <p:nvPr userDrawn="1"/>
        </p:nvSpPr>
        <p:spPr>
          <a:xfrm>
            <a:off x="2931736" y="-480767"/>
            <a:ext cx="0" cy="0"/>
          </a:xfrm>
          <a:prstGeom prst="rect">
            <a:avLst/>
          </a:prstGeom>
          <a:noFill/>
        </p:spPr>
        <p:txBody>
          <a:bodyPr wrap="none" lIns="0" tIns="0" rIns="0" bIns="0" rtlCol="0">
            <a:noAutofit/>
          </a:bodyPr>
          <a:lstStyle/>
          <a:p>
            <a:pPr algn="l">
              <a:spcBef>
                <a:spcPts val="2400"/>
              </a:spcBef>
            </a:pPr>
            <a:endParaRPr lang="en-US" b="1" i="0" dirty="0">
              <a:solidFill>
                <a:schemeClr val="bg1"/>
              </a:solidFill>
              <a:latin typeface="MCA U ten U five" panose="02000507000000020003" pitchFamily="2" charset="77"/>
            </a:endParaRPr>
          </a:p>
        </p:txBody>
      </p:sp>
      <p:sp>
        <p:nvSpPr>
          <p:cNvPr id="9" name="Date Placeholder 8">
            <a:extLst>
              <a:ext uri="{FF2B5EF4-FFF2-40B4-BE49-F238E27FC236}">
                <a16:creationId xmlns:a16="http://schemas.microsoft.com/office/drawing/2014/main" id="{E6EBA823-A0EC-D75A-7419-7D82869B36B9}"/>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ABECF8C6-8612-4DA7-F900-F18A901B1FB3}"/>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2" name="Slide Number Placeholder 11">
            <a:extLst>
              <a:ext uri="{FF2B5EF4-FFF2-40B4-BE49-F238E27FC236}">
                <a16:creationId xmlns:a16="http://schemas.microsoft.com/office/drawing/2014/main" id="{99DED766-9E29-1575-7AE5-99630EF4E4EC}"/>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5" name="Graphic 14">
            <a:extLst>
              <a:ext uri="{FF2B5EF4-FFF2-40B4-BE49-F238E27FC236}">
                <a16:creationId xmlns:a16="http://schemas.microsoft.com/office/drawing/2014/main" id="{6B3F9A1C-9902-FEB0-BE67-292E7D584E6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16" name="Title 15">
            <a:extLst>
              <a:ext uri="{FF2B5EF4-FFF2-40B4-BE49-F238E27FC236}">
                <a16:creationId xmlns:a16="http://schemas.microsoft.com/office/drawing/2014/main" id="{B4CDE076-11EE-5A5D-C9BB-D8D63316C43C}"/>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7" name="Text Placeholder 8">
            <a:extLst>
              <a:ext uri="{FF2B5EF4-FFF2-40B4-BE49-F238E27FC236}">
                <a16:creationId xmlns:a16="http://schemas.microsoft.com/office/drawing/2014/main" id="{7FB61685-1F30-839C-6C20-A9298895042F}"/>
              </a:ext>
            </a:extLst>
          </p:cNvPr>
          <p:cNvSpPr>
            <a:spLocks noGrp="1"/>
          </p:cNvSpPr>
          <p:nvPr>
            <p:ph type="body" sz="quarter" idx="20"/>
          </p:nvPr>
        </p:nvSpPr>
        <p:spPr>
          <a:xfrm>
            <a:off x="401413" y="675363"/>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69065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6FF4EF05-1E1B-42A1-D721-37D44C548889}"/>
              </a:ext>
            </a:extLst>
          </p:cNvPr>
          <p:cNvSpPr>
            <a:spLocks noGrp="1"/>
          </p:cNvSpPr>
          <p:nvPr>
            <p:ph type="ctrTitle" hasCustomPrompt="1"/>
          </p:nvPr>
        </p:nvSpPr>
        <p:spPr>
          <a:xfrm>
            <a:off x="282364" y="187675"/>
            <a:ext cx="3354573" cy="889667"/>
          </a:xfrm>
          <a:solidFill>
            <a:schemeClr val="tx1"/>
          </a:solidFill>
        </p:spPr>
        <p:txBody>
          <a:bodyPr wrap="none" lIns="91440" tIns="91440"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Thank You</a:t>
            </a:r>
          </a:p>
        </p:txBody>
      </p:sp>
    </p:spTree>
    <p:extLst>
      <p:ext uri="{BB962C8B-B14F-4D97-AF65-F5344CB8AC3E}">
        <p14:creationId xmlns:p14="http://schemas.microsoft.com/office/powerpoint/2010/main" val="289154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pact 1">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320947" y="1828800"/>
            <a:ext cx="10290808" cy="3886200"/>
          </a:xfrm>
        </p:spPr>
        <p:txBody>
          <a:bodyPr anchor="b" anchorCtr="0"/>
          <a:lstStyle>
            <a:lvl1pPr marL="0" indent="57150">
              <a:spcBef>
                <a:spcPts val="0"/>
              </a:spcBef>
              <a:tabLst/>
              <a:defRPr sz="1400" b="0" i="0">
                <a:solidFill>
                  <a:schemeClr val="tx1"/>
                </a:solidFill>
                <a:latin typeface="MCA U ten U five" panose="02000507000000020003" pitchFamily="2" charset="77"/>
              </a:defRPr>
            </a:lvl1pPr>
            <a:lvl2pPr marL="0" indent="0">
              <a:lnSpc>
                <a:spcPct val="80000"/>
              </a:lnSpc>
              <a:spcBef>
                <a:spcPts val="900"/>
              </a:spcBef>
              <a:buNone/>
              <a:defRPr sz="7200" b="0" i="0" spc="-300" baseline="0">
                <a:solidFill>
                  <a:schemeClr val="tx1"/>
                </a:solidFill>
                <a:latin typeface="MCA U ten U five" panose="02000507000000020003" pitchFamily="2" charset="77"/>
              </a:defRPr>
            </a:lvl2pPr>
            <a:lvl3pPr marL="180975" indent="-123825">
              <a:spcBef>
                <a:spcPts val="600"/>
              </a:spcBef>
              <a:tabLst/>
              <a:defRPr b="0" i="0">
                <a:solidFill>
                  <a:schemeClr val="tx1"/>
                </a:solidFill>
                <a:latin typeface="MCA U ten U five" panose="02000507000000020003" pitchFamily="2" charset="77"/>
              </a:defRPr>
            </a:lvl3pPr>
            <a:lvl4pPr marL="180975" indent="-123825">
              <a:spcBef>
                <a:spcPts val="600"/>
              </a:spcBef>
              <a:tabLst/>
              <a:defRPr b="0" i="0">
                <a:solidFill>
                  <a:schemeClr val="tx1"/>
                </a:solidFill>
                <a:latin typeface="MCA U ten U five" panose="02000507000000020003" pitchFamily="2" charset="77"/>
              </a:defRPr>
            </a:lvl4pPr>
            <a:lvl5pPr marL="180975" indent="-123825">
              <a:spcBef>
                <a:spcPts val="600"/>
              </a:spcBef>
              <a:tabLst/>
              <a:defRPr b="0" i="0">
                <a:solidFill>
                  <a:schemeClr val="tx1"/>
                </a:solidFill>
                <a:latin typeface="MCA U ten U five" panose="02000507000000020003" pitchFamily="2" charset="77"/>
              </a:defRPr>
            </a:lvl5pPr>
          </a:lstStyle>
          <a:p>
            <a:pPr lvl="0"/>
            <a:r>
              <a:rPr lang="en-US" dirty="0"/>
              <a:t>EYEBROW TEXT GOES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9A6B8BE-D48B-7489-493E-732445454B94}"/>
              </a:ext>
            </a:extLst>
          </p:cNvPr>
          <p:cNvSpPr>
            <a:spLocks noGrp="1"/>
          </p:cNvSpPr>
          <p:nvPr>
            <p:ph type="dt" sz="half" idx="14"/>
          </p:nvPr>
        </p:nvSpPr>
        <p:spPr/>
        <p:txBody>
          <a:body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8A5BCFE5-13A3-0804-5E27-93097C53FD65}"/>
              </a:ext>
            </a:extLst>
          </p:cNvPr>
          <p:cNvSpPr>
            <a:spLocks noGrp="1"/>
          </p:cNvSpPr>
          <p:nvPr>
            <p:ph type="ftr" sz="quarter" idx="15"/>
          </p:nvPr>
        </p:nvSpPr>
        <p:spPr/>
        <p:txBody>
          <a:bodyPr/>
          <a:lstStyle/>
          <a:p>
            <a:endParaRPr lang="en-US" dirty="0"/>
          </a:p>
        </p:txBody>
      </p:sp>
      <p:sp>
        <p:nvSpPr>
          <p:cNvPr id="9" name="Slide Number Placeholder 8">
            <a:extLst>
              <a:ext uri="{FF2B5EF4-FFF2-40B4-BE49-F238E27FC236}">
                <a16:creationId xmlns:a16="http://schemas.microsoft.com/office/drawing/2014/main" id="{78AF4094-AFAC-3357-D96D-093AEAF4EA8B}"/>
              </a:ext>
            </a:extLst>
          </p:cNvPr>
          <p:cNvSpPr>
            <a:spLocks noGrp="1"/>
          </p:cNvSpPr>
          <p:nvPr>
            <p:ph type="sldNum" sz="quarter" idx="16"/>
          </p:nvPr>
        </p:nvSpPr>
        <p:spPr/>
        <p:txBody>
          <a:bodyPr/>
          <a:lstStyle/>
          <a:p>
            <a:fld id="{1AD59F8F-821C-794D-AFBA-1518A32149B9}" type="slidenum">
              <a:rPr lang="en-US" smtClean="0"/>
              <a:pPr/>
              <a:t>‹#›</a:t>
            </a:fld>
            <a:endParaRPr lang="en-US" dirty="0"/>
          </a:p>
        </p:txBody>
      </p:sp>
      <p:pic>
        <p:nvPicPr>
          <p:cNvPr id="11" name="Graphic 10">
            <a:extLst>
              <a:ext uri="{FF2B5EF4-FFF2-40B4-BE49-F238E27FC236}">
                <a16:creationId xmlns:a16="http://schemas.microsoft.com/office/drawing/2014/main" id="{29625E7E-BC6C-7A28-21D4-D097DD8931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60123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alf Page Image">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8A544948-53C7-03B1-8288-781A30A6549D}"/>
              </a:ext>
            </a:extLst>
          </p:cNvPr>
          <p:cNvSpPr>
            <a:spLocks noGrp="1"/>
          </p:cNvSpPr>
          <p:nvPr>
            <p:ph type="pic" sz="quarter" idx="15"/>
          </p:nvPr>
        </p:nvSpPr>
        <p:spPr>
          <a:xfrm>
            <a:off x="6096000" y="323813"/>
            <a:ext cx="5694037" cy="5391187"/>
          </a:xfrm>
          <a:prstGeom prst="rect">
            <a:avLst/>
          </a:prstGeom>
          <a:solidFill>
            <a:schemeClr val="bg1">
              <a:lumMod val="95000"/>
            </a:schemeClr>
          </a:solidFill>
        </p:spPr>
        <p:txBody>
          <a:bodyPr bIns="1005840" anchor="ctr" anchorCtr="0"/>
          <a:lstStyle>
            <a:lvl1pPr algn="ctr">
              <a:defRPr sz="2000" b="0" i="0">
                <a:latin typeface="MCA U ten U five" panose="02000507000000020003" pitchFamily="2" charset="77"/>
              </a:defRPr>
            </a:lvl1pPr>
          </a:lstStyle>
          <a:p>
            <a:r>
              <a:rPr lang="en-US"/>
              <a:t>Click icon to add picture</a:t>
            </a:r>
            <a:endParaRPr lang="en-US" dirty="0"/>
          </a:p>
        </p:txBody>
      </p:sp>
      <p:sp>
        <p:nvSpPr>
          <p:cNvPr id="35" name="Title 30">
            <a:extLst>
              <a:ext uri="{FF2B5EF4-FFF2-40B4-BE49-F238E27FC236}">
                <a16:creationId xmlns:a16="http://schemas.microsoft.com/office/drawing/2014/main" id="{99984133-AC28-47D8-F6C9-FF2827725AE0}"/>
              </a:ext>
            </a:extLst>
          </p:cNvPr>
          <p:cNvSpPr>
            <a:spLocks noGrp="1"/>
          </p:cNvSpPr>
          <p:nvPr>
            <p:ph type="title"/>
          </p:nvPr>
        </p:nvSpPr>
        <p:spPr>
          <a:xfrm>
            <a:off x="401961" y="323813"/>
            <a:ext cx="5327350" cy="369947"/>
          </a:xfrm>
        </p:spPr>
        <p:txBody>
          <a:bodyPr/>
          <a:lstStyle/>
          <a:p>
            <a:r>
              <a:rPr lang="en-US"/>
              <a:t>Click to edit Master title style</a:t>
            </a:r>
            <a:endParaRPr lang="en-US" dirty="0"/>
          </a:p>
        </p:txBody>
      </p:sp>
      <p:sp>
        <p:nvSpPr>
          <p:cNvPr id="36" name="Text Placeholder 8">
            <a:extLst>
              <a:ext uri="{FF2B5EF4-FFF2-40B4-BE49-F238E27FC236}">
                <a16:creationId xmlns:a16="http://schemas.microsoft.com/office/drawing/2014/main" id="{BE5925BC-29C8-66D7-FF8D-AB15155D2D3E}"/>
              </a:ext>
            </a:extLst>
          </p:cNvPr>
          <p:cNvSpPr>
            <a:spLocks noGrp="1"/>
          </p:cNvSpPr>
          <p:nvPr>
            <p:ph type="body" sz="quarter" idx="20"/>
          </p:nvPr>
        </p:nvSpPr>
        <p:spPr>
          <a:xfrm>
            <a:off x="401414" y="711221"/>
            <a:ext cx="5328822"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37" name="Text Placeholder 7">
            <a:extLst>
              <a:ext uri="{FF2B5EF4-FFF2-40B4-BE49-F238E27FC236}">
                <a16:creationId xmlns:a16="http://schemas.microsoft.com/office/drawing/2014/main" id="{94A2BC5E-31FA-60CB-78CD-DDDD703BBB1B}"/>
              </a:ext>
            </a:extLst>
          </p:cNvPr>
          <p:cNvSpPr>
            <a:spLocks noGrp="1"/>
          </p:cNvSpPr>
          <p:nvPr>
            <p:ph type="body" sz="quarter" idx="25"/>
          </p:nvPr>
        </p:nvSpPr>
        <p:spPr>
          <a:xfrm>
            <a:off x="401413" y="1539240"/>
            <a:ext cx="5327349" cy="417576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Graphic 1">
            <a:extLst>
              <a:ext uri="{FF2B5EF4-FFF2-40B4-BE49-F238E27FC236}">
                <a16:creationId xmlns:a16="http://schemas.microsoft.com/office/drawing/2014/main" id="{4E199AFF-E68E-7B1F-B8E6-EB9C6F4C94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Date Placeholder 3">
            <a:extLst>
              <a:ext uri="{FF2B5EF4-FFF2-40B4-BE49-F238E27FC236}">
                <a16:creationId xmlns:a16="http://schemas.microsoft.com/office/drawing/2014/main" id="{B9C20731-D630-2B4E-F73A-5B6148668A4B}"/>
              </a:ext>
            </a:extLst>
          </p:cNvPr>
          <p:cNvSpPr>
            <a:spLocks noGrp="1"/>
          </p:cNvSpPr>
          <p:nvPr>
            <p:ph type="dt" sz="half" idx="26"/>
          </p:nvPr>
        </p:nvSpPr>
        <p:spPr/>
        <p:txBody>
          <a:bodyPr/>
          <a:lstStyle/>
          <a:p>
            <a:fld id="{FF9A8E65-C170-534D-962E-73B763A1D6C4}" type="datetime1">
              <a:rPr lang="en-US" smtClean="0"/>
              <a:pPr/>
              <a:t>8/11/2026</a:t>
            </a:fld>
            <a:endParaRPr lang="en-US" dirty="0"/>
          </a:p>
        </p:txBody>
      </p:sp>
      <p:sp>
        <p:nvSpPr>
          <p:cNvPr id="5" name="Footer Placeholder 4">
            <a:extLst>
              <a:ext uri="{FF2B5EF4-FFF2-40B4-BE49-F238E27FC236}">
                <a16:creationId xmlns:a16="http://schemas.microsoft.com/office/drawing/2014/main" id="{598E4487-94BB-02A3-277C-29AE818ABEFA}"/>
              </a:ext>
            </a:extLst>
          </p:cNvPr>
          <p:cNvSpPr>
            <a:spLocks noGrp="1"/>
          </p:cNvSpPr>
          <p:nvPr>
            <p:ph type="ftr" sz="quarter" idx="27"/>
          </p:nvPr>
        </p:nvSpPr>
        <p:spPr/>
        <p:txBody>
          <a:bodyPr/>
          <a:lstStyle/>
          <a:p>
            <a:endParaRPr lang="en-US" dirty="0"/>
          </a:p>
        </p:txBody>
      </p:sp>
      <p:sp>
        <p:nvSpPr>
          <p:cNvPr id="6" name="Slide Number Placeholder 5">
            <a:extLst>
              <a:ext uri="{FF2B5EF4-FFF2-40B4-BE49-F238E27FC236}">
                <a16:creationId xmlns:a16="http://schemas.microsoft.com/office/drawing/2014/main" id="{CA7972F7-6B21-64EC-4517-1F51F91803B1}"/>
              </a:ext>
            </a:extLst>
          </p:cNvPr>
          <p:cNvSpPr>
            <a:spLocks noGrp="1"/>
          </p:cNvSpPr>
          <p:nvPr>
            <p:ph type="sldNum" sz="quarter" idx="28"/>
          </p:nvPr>
        </p:nvSpPr>
        <p:spPr/>
        <p:txBody>
          <a:body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219595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ird Page Image">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E4F5C4D3-FC8D-09CA-7C36-1153A816E557}"/>
              </a:ext>
            </a:extLst>
          </p:cNvPr>
          <p:cNvSpPr>
            <a:spLocks noGrp="1"/>
          </p:cNvSpPr>
          <p:nvPr>
            <p:ph type="pic" sz="quarter" idx="15"/>
          </p:nvPr>
        </p:nvSpPr>
        <p:spPr>
          <a:xfrm>
            <a:off x="8407400" y="323813"/>
            <a:ext cx="3382638" cy="5391187"/>
          </a:xfrm>
          <a:prstGeom prst="rect">
            <a:avLst/>
          </a:prstGeom>
          <a:solidFill>
            <a:schemeClr val="bg1">
              <a:lumMod val="95000"/>
            </a:schemeClr>
          </a:solidFill>
        </p:spPr>
        <p:txBody>
          <a:bodyPr bIns="1005840" anchor="ctr" anchorCtr="0"/>
          <a:lstStyle>
            <a:lvl1pPr algn="ctr">
              <a:defRPr sz="2000" b="0" i="0">
                <a:latin typeface="MCA U ten U five" panose="02000507000000020003" pitchFamily="2" charset="77"/>
              </a:defRPr>
            </a:lvl1pPr>
          </a:lstStyle>
          <a:p>
            <a:r>
              <a:rPr lang="en-US"/>
              <a:t>Click icon to add picture</a:t>
            </a:r>
            <a:endParaRPr lang="en-US" dirty="0"/>
          </a:p>
        </p:txBody>
      </p:sp>
      <p:sp>
        <p:nvSpPr>
          <p:cNvPr id="22" name="Text Placeholder 7">
            <a:extLst>
              <a:ext uri="{FF2B5EF4-FFF2-40B4-BE49-F238E27FC236}">
                <a16:creationId xmlns:a16="http://schemas.microsoft.com/office/drawing/2014/main" id="{3FAA77C3-3C8C-3BF3-48FD-E36D81BF73E2}"/>
              </a:ext>
            </a:extLst>
          </p:cNvPr>
          <p:cNvSpPr>
            <a:spLocks noGrp="1"/>
          </p:cNvSpPr>
          <p:nvPr>
            <p:ph type="body" sz="quarter" idx="25"/>
          </p:nvPr>
        </p:nvSpPr>
        <p:spPr>
          <a:xfrm>
            <a:off x="401414" y="1539240"/>
            <a:ext cx="7612286"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itle 30">
            <a:extLst>
              <a:ext uri="{FF2B5EF4-FFF2-40B4-BE49-F238E27FC236}">
                <a16:creationId xmlns:a16="http://schemas.microsoft.com/office/drawing/2014/main" id="{A8D0697A-73D9-7DB2-691C-75355A9D9850}"/>
              </a:ext>
            </a:extLst>
          </p:cNvPr>
          <p:cNvSpPr>
            <a:spLocks noGrp="1"/>
          </p:cNvSpPr>
          <p:nvPr>
            <p:ph type="title"/>
          </p:nvPr>
        </p:nvSpPr>
        <p:spPr>
          <a:xfrm>
            <a:off x="401960" y="323813"/>
            <a:ext cx="7611739" cy="369947"/>
          </a:xfrm>
        </p:spPr>
        <p:txBody>
          <a:bodyPr/>
          <a:lstStyle/>
          <a:p>
            <a:r>
              <a:rPr lang="en-US"/>
              <a:t>Click to edit Master title style</a:t>
            </a:r>
            <a:endParaRPr lang="en-US" dirty="0"/>
          </a:p>
        </p:txBody>
      </p:sp>
      <p:sp>
        <p:nvSpPr>
          <p:cNvPr id="24" name="Text Placeholder 8">
            <a:extLst>
              <a:ext uri="{FF2B5EF4-FFF2-40B4-BE49-F238E27FC236}">
                <a16:creationId xmlns:a16="http://schemas.microsoft.com/office/drawing/2014/main" id="{2251DB72-B155-A396-C7B0-3F9080886B97}"/>
              </a:ext>
            </a:extLst>
          </p:cNvPr>
          <p:cNvSpPr>
            <a:spLocks noGrp="1"/>
          </p:cNvSpPr>
          <p:nvPr>
            <p:ph type="body" sz="quarter" idx="20"/>
          </p:nvPr>
        </p:nvSpPr>
        <p:spPr>
          <a:xfrm>
            <a:off x="401414" y="711221"/>
            <a:ext cx="7611739"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pic>
        <p:nvPicPr>
          <p:cNvPr id="3" name="Graphic 2">
            <a:extLst>
              <a:ext uri="{FF2B5EF4-FFF2-40B4-BE49-F238E27FC236}">
                <a16:creationId xmlns:a16="http://schemas.microsoft.com/office/drawing/2014/main" id="{37D39933-0078-6A6C-7FCF-4B9518302F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Date Placeholder 3">
            <a:extLst>
              <a:ext uri="{FF2B5EF4-FFF2-40B4-BE49-F238E27FC236}">
                <a16:creationId xmlns:a16="http://schemas.microsoft.com/office/drawing/2014/main" id="{139E4993-E018-9A1F-8DD1-5C69E9480F0D}"/>
              </a:ext>
            </a:extLst>
          </p:cNvPr>
          <p:cNvSpPr>
            <a:spLocks noGrp="1"/>
          </p:cNvSpPr>
          <p:nvPr>
            <p:ph type="dt" sz="half" idx="26"/>
          </p:nvPr>
        </p:nvSpPr>
        <p:spPr/>
        <p:txBody>
          <a:bodyPr/>
          <a:lstStyle/>
          <a:p>
            <a:fld id="{FF9A8E65-C170-534D-962E-73B763A1D6C4}" type="datetime1">
              <a:rPr lang="en-US" smtClean="0"/>
              <a:pPr/>
              <a:t>8/11/2026</a:t>
            </a:fld>
            <a:endParaRPr lang="en-US" dirty="0"/>
          </a:p>
        </p:txBody>
      </p:sp>
      <p:sp>
        <p:nvSpPr>
          <p:cNvPr id="5" name="Footer Placeholder 4">
            <a:extLst>
              <a:ext uri="{FF2B5EF4-FFF2-40B4-BE49-F238E27FC236}">
                <a16:creationId xmlns:a16="http://schemas.microsoft.com/office/drawing/2014/main" id="{222D0F02-A18F-29B1-4110-70BB1F6B37DE}"/>
              </a:ext>
            </a:extLst>
          </p:cNvPr>
          <p:cNvSpPr>
            <a:spLocks noGrp="1"/>
          </p:cNvSpPr>
          <p:nvPr>
            <p:ph type="ftr" sz="quarter" idx="27"/>
          </p:nvPr>
        </p:nvSpPr>
        <p:spPr/>
        <p:txBody>
          <a:bodyPr/>
          <a:lstStyle/>
          <a:p>
            <a:endParaRPr lang="en-US" dirty="0"/>
          </a:p>
        </p:txBody>
      </p:sp>
      <p:sp>
        <p:nvSpPr>
          <p:cNvPr id="6" name="Slide Number Placeholder 5">
            <a:extLst>
              <a:ext uri="{FF2B5EF4-FFF2-40B4-BE49-F238E27FC236}">
                <a16:creationId xmlns:a16="http://schemas.microsoft.com/office/drawing/2014/main" id="{20F52D6E-8C84-9A8E-000F-6830BF965424}"/>
              </a:ext>
            </a:extLst>
          </p:cNvPr>
          <p:cNvSpPr>
            <a:spLocks noGrp="1"/>
          </p:cNvSpPr>
          <p:nvPr>
            <p:ph type="sldNum" sz="quarter" idx="28"/>
          </p:nvPr>
        </p:nvSpPr>
        <p:spPr/>
        <p:txBody>
          <a:body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341040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ne Photo with Captio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 name="Picture Placeholder 3">
            <a:extLst>
              <a:ext uri="{FF2B5EF4-FFF2-40B4-BE49-F238E27FC236}">
                <a16:creationId xmlns:a16="http://schemas.microsoft.com/office/drawing/2014/main" id="{40B1B15C-9F02-DB24-75C8-A076082445FA}"/>
              </a:ext>
            </a:extLst>
          </p:cNvPr>
          <p:cNvSpPr>
            <a:spLocks noGrp="1"/>
          </p:cNvSpPr>
          <p:nvPr>
            <p:ph type="pic" sz="quarter" idx="19" hasCustomPrompt="1"/>
          </p:nvPr>
        </p:nvSpPr>
        <p:spPr>
          <a:xfrm>
            <a:off x="401412" y="1123951"/>
            <a:ext cx="11389176" cy="4170720"/>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14">
            <a:extLst>
              <a:ext uri="{FF2B5EF4-FFF2-40B4-BE49-F238E27FC236}">
                <a16:creationId xmlns:a16="http://schemas.microsoft.com/office/drawing/2014/main" id="{FA26B414-9594-EEA5-C10D-624698A27B91}"/>
              </a:ext>
            </a:extLst>
          </p:cNvPr>
          <p:cNvSpPr>
            <a:spLocks noGrp="1"/>
          </p:cNvSpPr>
          <p:nvPr>
            <p:ph type="body" sz="quarter" idx="21"/>
          </p:nvPr>
        </p:nvSpPr>
        <p:spPr>
          <a:xfrm>
            <a:off x="401411" y="5497740"/>
            <a:ext cx="11378560" cy="606232"/>
          </a:xfrm>
        </p:spPr>
        <p:txBody>
          <a:bodyPr anchor="t" anchorCtr="0"/>
          <a:lstStyle>
            <a:lvl1pPr marL="0" indent="0" algn="l">
              <a:spcBef>
                <a:spcPts val="0"/>
              </a:spcBef>
              <a:tabLst>
                <a:tab pos="3427413" algn="l"/>
              </a:tabLst>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4" name="Text Placeholder 8">
            <a:extLst>
              <a:ext uri="{FF2B5EF4-FFF2-40B4-BE49-F238E27FC236}">
                <a16:creationId xmlns:a16="http://schemas.microsoft.com/office/drawing/2014/main" id="{6427D6B0-8BC1-B186-3C62-8302246DACA8}"/>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36178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Photos with Captio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 name="Picture Placeholder 3">
            <a:extLst>
              <a:ext uri="{FF2B5EF4-FFF2-40B4-BE49-F238E27FC236}">
                <a16:creationId xmlns:a16="http://schemas.microsoft.com/office/drawing/2014/main" id="{40B1B15C-9F02-DB24-75C8-A076082445FA}"/>
              </a:ext>
            </a:extLst>
          </p:cNvPr>
          <p:cNvSpPr>
            <a:spLocks noGrp="1"/>
          </p:cNvSpPr>
          <p:nvPr>
            <p:ph type="pic" sz="quarter" idx="19" hasCustomPrompt="1"/>
          </p:nvPr>
        </p:nvSpPr>
        <p:spPr>
          <a:xfrm>
            <a:off x="401412" y="1123951"/>
            <a:ext cx="5493608" cy="4170720"/>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14">
            <a:extLst>
              <a:ext uri="{FF2B5EF4-FFF2-40B4-BE49-F238E27FC236}">
                <a16:creationId xmlns:a16="http://schemas.microsoft.com/office/drawing/2014/main" id="{FA26B414-9594-EEA5-C10D-624698A27B91}"/>
              </a:ext>
            </a:extLst>
          </p:cNvPr>
          <p:cNvSpPr>
            <a:spLocks noGrp="1"/>
          </p:cNvSpPr>
          <p:nvPr>
            <p:ph type="body" sz="quarter" idx="21"/>
          </p:nvPr>
        </p:nvSpPr>
        <p:spPr>
          <a:xfrm>
            <a:off x="401411" y="5497740"/>
            <a:ext cx="5493607" cy="606232"/>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4" name="Text Placeholder 14">
            <a:extLst>
              <a:ext uri="{FF2B5EF4-FFF2-40B4-BE49-F238E27FC236}">
                <a16:creationId xmlns:a16="http://schemas.microsoft.com/office/drawing/2014/main" id="{01763D86-5B76-E196-10A6-8E060AF2BECB}"/>
              </a:ext>
            </a:extLst>
          </p:cNvPr>
          <p:cNvSpPr>
            <a:spLocks noGrp="1"/>
          </p:cNvSpPr>
          <p:nvPr>
            <p:ph type="body" sz="quarter" idx="22"/>
          </p:nvPr>
        </p:nvSpPr>
        <p:spPr>
          <a:xfrm>
            <a:off x="6296982" y="5497740"/>
            <a:ext cx="5457830" cy="606232"/>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7" name="Picture Placeholder 3">
            <a:extLst>
              <a:ext uri="{FF2B5EF4-FFF2-40B4-BE49-F238E27FC236}">
                <a16:creationId xmlns:a16="http://schemas.microsoft.com/office/drawing/2014/main" id="{B803358F-D5F2-2CBD-7266-49AFFC9D8D76}"/>
              </a:ext>
            </a:extLst>
          </p:cNvPr>
          <p:cNvSpPr>
            <a:spLocks noGrp="1"/>
          </p:cNvSpPr>
          <p:nvPr>
            <p:ph type="pic" sz="quarter" idx="20" hasCustomPrompt="1"/>
          </p:nvPr>
        </p:nvSpPr>
        <p:spPr>
          <a:xfrm>
            <a:off x="6296982" y="1123951"/>
            <a:ext cx="5493606" cy="4170720"/>
          </a:xfrm>
          <a:solidFill>
            <a:schemeClr val="bg1">
              <a:lumMod val="95000"/>
            </a:schemeClr>
          </a:solidFill>
        </p:spPr>
        <p:txBody>
          <a:bodyPr bIns="914400" anchor="ctr" anchorCtr="0"/>
          <a:lstStyle>
            <a:lvl1pPr algn="ctr">
              <a:defRPr sz="1400" b="0"/>
            </a:lvl1pPr>
          </a:lstStyle>
          <a:p>
            <a:r>
              <a:rPr lang="en-US" dirty="0"/>
              <a:t>Insert Picture</a:t>
            </a:r>
          </a:p>
        </p:txBody>
      </p:sp>
      <p:sp>
        <p:nvSpPr>
          <p:cNvPr id="6" name="Text Placeholder 8">
            <a:extLst>
              <a:ext uri="{FF2B5EF4-FFF2-40B4-BE49-F238E27FC236}">
                <a16:creationId xmlns:a16="http://schemas.microsoft.com/office/drawing/2014/main" id="{F658A7AD-5393-1AF7-48CD-606B675D0E5F}"/>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71444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Grid with captions">
    <p:bg>
      <p:bgPr>
        <a:solidFill>
          <a:schemeClr val="tx1"/>
        </a:solidFill>
        <a:effectLst/>
      </p:bgPr>
    </p:bg>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5AEA7391-064C-9F60-D487-C1A791E02810}"/>
              </a:ext>
            </a:extLst>
          </p:cNvPr>
          <p:cNvSpPr>
            <a:spLocks noGrp="1"/>
          </p:cNvSpPr>
          <p:nvPr>
            <p:ph type="dt" sz="half" idx="31"/>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1" name="Footer Placeholder 10">
            <a:extLst>
              <a:ext uri="{FF2B5EF4-FFF2-40B4-BE49-F238E27FC236}">
                <a16:creationId xmlns:a16="http://schemas.microsoft.com/office/drawing/2014/main" id="{1B2A0345-2C8E-9070-5D84-A6C01B81F6D6}"/>
              </a:ext>
            </a:extLst>
          </p:cNvPr>
          <p:cNvSpPr>
            <a:spLocks noGrp="1"/>
          </p:cNvSpPr>
          <p:nvPr>
            <p:ph type="ftr" sz="quarter" idx="32"/>
          </p:nvPr>
        </p:nvSpPr>
        <p:spPr/>
        <p:txBody>
          <a:bodyPr/>
          <a:lstStyle>
            <a:lvl1pPr>
              <a:defRPr>
                <a:solidFill>
                  <a:schemeClr val="bg1"/>
                </a:solidFill>
              </a:defRPr>
            </a:lvl1pPr>
          </a:lstStyle>
          <a:p>
            <a:endParaRPr lang="en-US" dirty="0"/>
          </a:p>
        </p:txBody>
      </p:sp>
      <p:sp>
        <p:nvSpPr>
          <p:cNvPr id="12" name="Slide Number Placeholder 11">
            <a:extLst>
              <a:ext uri="{FF2B5EF4-FFF2-40B4-BE49-F238E27FC236}">
                <a16:creationId xmlns:a16="http://schemas.microsoft.com/office/drawing/2014/main" id="{5A48519B-2040-40F5-A2D1-4AFA318C6C65}"/>
              </a:ext>
            </a:extLst>
          </p:cNvPr>
          <p:cNvSpPr>
            <a:spLocks noGrp="1"/>
          </p:cNvSpPr>
          <p:nvPr>
            <p:ph type="sldNum" sz="quarter" idx="33"/>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23" name="Graphic 22">
            <a:extLst>
              <a:ext uri="{FF2B5EF4-FFF2-40B4-BE49-F238E27FC236}">
                <a16:creationId xmlns:a16="http://schemas.microsoft.com/office/drawing/2014/main" id="{F12CD1C9-332B-DBF5-1734-E124D3D5A0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6" name="Title 25">
            <a:extLst>
              <a:ext uri="{FF2B5EF4-FFF2-40B4-BE49-F238E27FC236}">
                <a16:creationId xmlns:a16="http://schemas.microsoft.com/office/drawing/2014/main" id="{B7465B64-1416-8149-2CC9-5CBEE8702DEF}"/>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2" name="Text Placeholder 14">
            <a:extLst>
              <a:ext uri="{FF2B5EF4-FFF2-40B4-BE49-F238E27FC236}">
                <a16:creationId xmlns:a16="http://schemas.microsoft.com/office/drawing/2014/main" id="{D0BDA04B-BFEE-B833-93A6-B09F690FC590}"/>
              </a:ext>
            </a:extLst>
          </p:cNvPr>
          <p:cNvSpPr>
            <a:spLocks noGrp="1"/>
          </p:cNvSpPr>
          <p:nvPr>
            <p:ph type="body" sz="quarter" idx="18"/>
          </p:nvPr>
        </p:nvSpPr>
        <p:spPr>
          <a:xfrm>
            <a:off x="401412" y="4843053"/>
            <a:ext cx="3515361" cy="1217777"/>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3" name="Text Placeholder 14">
            <a:extLst>
              <a:ext uri="{FF2B5EF4-FFF2-40B4-BE49-F238E27FC236}">
                <a16:creationId xmlns:a16="http://schemas.microsoft.com/office/drawing/2014/main" id="{E4E0C056-92E0-7030-0B4F-754911566DDF}"/>
              </a:ext>
            </a:extLst>
          </p:cNvPr>
          <p:cNvSpPr>
            <a:spLocks noGrp="1"/>
          </p:cNvSpPr>
          <p:nvPr>
            <p:ph type="body" sz="quarter" idx="27"/>
          </p:nvPr>
        </p:nvSpPr>
        <p:spPr>
          <a:xfrm>
            <a:off x="4338317" y="4843053"/>
            <a:ext cx="3515361" cy="1217777"/>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4" name="Text Placeholder 14">
            <a:extLst>
              <a:ext uri="{FF2B5EF4-FFF2-40B4-BE49-F238E27FC236}">
                <a16:creationId xmlns:a16="http://schemas.microsoft.com/office/drawing/2014/main" id="{73CFBA69-715F-FFC9-2007-06B05D57C64F}"/>
              </a:ext>
            </a:extLst>
          </p:cNvPr>
          <p:cNvSpPr>
            <a:spLocks noGrp="1"/>
          </p:cNvSpPr>
          <p:nvPr>
            <p:ph type="body" sz="quarter" idx="28"/>
          </p:nvPr>
        </p:nvSpPr>
        <p:spPr>
          <a:xfrm>
            <a:off x="8285493" y="4843053"/>
            <a:ext cx="3495026" cy="1217777"/>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5" name="Picture Placeholder 9">
            <a:extLst>
              <a:ext uri="{FF2B5EF4-FFF2-40B4-BE49-F238E27FC236}">
                <a16:creationId xmlns:a16="http://schemas.microsoft.com/office/drawing/2014/main" id="{3D0A4E16-C519-FA38-2A4E-2F07EF182F35}"/>
              </a:ext>
            </a:extLst>
          </p:cNvPr>
          <p:cNvSpPr>
            <a:spLocks noGrp="1"/>
          </p:cNvSpPr>
          <p:nvPr>
            <p:ph type="pic" sz="quarter" idx="24" hasCustomPrompt="1"/>
          </p:nvPr>
        </p:nvSpPr>
        <p:spPr>
          <a:xfrm>
            <a:off x="401414" y="1123950"/>
            <a:ext cx="3515362"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6" name="Picture Placeholder 9">
            <a:extLst>
              <a:ext uri="{FF2B5EF4-FFF2-40B4-BE49-F238E27FC236}">
                <a16:creationId xmlns:a16="http://schemas.microsoft.com/office/drawing/2014/main" id="{92E26E99-FF78-2D61-FD59-0F2643DFA877}"/>
              </a:ext>
            </a:extLst>
          </p:cNvPr>
          <p:cNvSpPr>
            <a:spLocks noGrp="1"/>
          </p:cNvSpPr>
          <p:nvPr>
            <p:ph type="pic" sz="quarter" idx="34" hasCustomPrompt="1"/>
          </p:nvPr>
        </p:nvSpPr>
        <p:spPr>
          <a:xfrm>
            <a:off x="4338317" y="1123950"/>
            <a:ext cx="3515361"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7" name="Picture Placeholder 9">
            <a:extLst>
              <a:ext uri="{FF2B5EF4-FFF2-40B4-BE49-F238E27FC236}">
                <a16:creationId xmlns:a16="http://schemas.microsoft.com/office/drawing/2014/main" id="{A292B025-974E-A516-E47A-D4D3CD02CCFE}"/>
              </a:ext>
            </a:extLst>
          </p:cNvPr>
          <p:cNvSpPr>
            <a:spLocks noGrp="1"/>
          </p:cNvSpPr>
          <p:nvPr>
            <p:ph type="pic" sz="quarter" idx="35" hasCustomPrompt="1"/>
          </p:nvPr>
        </p:nvSpPr>
        <p:spPr>
          <a:xfrm>
            <a:off x="8285493" y="1123950"/>
            <a:ext cx="3504545"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9" name="Text Placeholder 8">
            <a:extLst>
              <a:ext uri="{FF2B5EF4-FFF2-40B4-BE49-F238E27FC236}">
                <a16:creationId xmlns:a16="http://schemas.microsoft.com/office/drawing/2014/main" id="{3847105E-0DAC-047E-58D0-3211F26BB047}"/>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43260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Grid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Picture Placeholder 3">
            <a:extLst>
              <a:ext uri="{FF2B5EF4-FFF2-40B4-BE49-F238E27FC236}">
                <a16:creationId xmlns:a16="http://schemas.microsoft.com/office/drawing/2014/main" id="{83F826FC-7558-3629-49C9-FF2A5C2315A0}"/>
              </a:ext>
            </a:extLst>
          </p:cNvPr>
          <p:cNvSpPr>
            <a:spLocks noGrp="1"/>
          </p:cNvSpPr>
          <p:nvPr>
            <p:ph type="pic" sz="quarter" idx="19" hasCustomPrompt="1"/>
          </p:nvPr>
        </p:nvSpPr>
        <p:spPr>
          <a:xfrm>
            <a:off x="401638" y="1123950"/>
            <a:ext cx="4318000"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6" name="Picture Placeholder 3">
            <a:extLst>
              <a:ext uri="{FF2B5EF4-FFF2-40B4-BE49-F238E27FC236}">
                <a16:creationId xmlns:a16="http://schemas.microsoft.com/office/drawing/2014/main" id="{B0D3A813-0919-73E5-5895-DCFBA0DDC971}"/>
              </a:ext>
            </a:extLst>
          </p:cNvPr>
          <p:cNvSpPr>
            <a:spLocks noGrp="1"/>
          </p:cNvSpPr>
          <p:nvPr>
            <p:ph type="pic" sz="quarter" idx="20" hasCustomPrompt="1"/>
          </p:nvPr>
        </p:nvSpPr>
        <p:spPr>
          <a:xfrm>
            <a:off x="5117418" y="1123950"/>
            <a:ext cx="4318000"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7" name="Picture Placeholder 3">
            <a:extLst>
              <a:ext uri="{FF2B5EF4-FFF2-40B4-BE49-F238E27FC236}">
                <a16:creationId xmlns:a16="http://schemas.microsoft.com/office/drawing/2014/main" id="{560D76CD-D5C5-6F2C-A416-B2D060B19D49}"/>
              </a:ext>
            </a:extLst>
          </p:cNvPr>
          <p:cNvSpPr>
            <a:spLocks noGrp="1"/>
          </p:cNvSpPr>
          <p:nvPr>
            <p:ph type="pic" sz="quarter" idx="21" hasCustomPrompt="1"/>
          </p:nvPr>
        </p:nvSpPr>
        <p:spPr>
          <a:xfrm>
            <a:off x="9827093" y="1123950"/>
            <a:ext cx="1962945" cy="1965697"/>
          </a:xfrm>
          <a:solidFill>
            <a:schemeClr val="bg1">
              <a:lumMod val="95000"/>
            </a:schemeClr>
          </a:solidFill>
        </p:spPr>
        <p:txBody>
          <a:bodyPr bIns="914400" anchor="ctr" anchorCtr="0"/>
          <a:lstStyle>
            <a:lvl1pPr algn="ctr">
              <a:defRPr sz="1400" b="0"/>
            </a:lvl1pPr>
          </a:lstStyle>
          <a:p>
            <a:r>
              <a:rPr lang="en-US" dirty="0"/>
              <a:t>Insert Picture</a:t>
            </a:r>
          </a:p>
        </p:txBody>
      </p:sp>
      <p:sp>
        <p:nvSpPr>
          <p:cNvPr id="11" name="Picture Placeholder 3">
            <a:extLst>
              <a:ext uri="{FF2B5EF4-FFF2-40B4-BE49-F238E27FC236}">
                <a16:creationId xmlns:a16="http://schemas.microsoft.com/office/drawing/2014/main" id="{AC26ECE5-079B-D5A1-B282-04986E957864}"/>
              </a:ext>
            </a:extLst>
          </p:cNvPr>
          <p:cNvSpPr>
            <a:spLocks noGrp="1"/>
          </p:cNvSpPr>
          <p:nvPr>
            <p:ph type="pic" sz="quarter" idx="22" hasCustomPrompt="1"/>
          </p:nvPr>
        </p:nvSpPr>
        <p:spPr>
          <a:xfrm>
            <a:off x="9827093" y="3496560"/>
            <a:ext cx="1962945" cy="1965697"/>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8">
            <a:extLst>
              <a:ext uri="{FF2B5EF4-FFF2-40B4-BE49-F238E27FC236}">
                <a16:creationId xmlns:a16="http://schemas.microsoft.com/office/drawing/2014/main" id="{67C07964-6342-E9A7-506E-664C6DC880FC}"/>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169304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Grid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Picture Placeholder 3">
            <a:extLst>
              <a:ext uri="{FF2B5EF4-FFF2-40B4-BE49-F238E27FC236}">
                <a16:creationId xmlns:a16="http://schemas.microsoft.com/office/drawing/2014/main" id="{FC809D8B-AE4F-5366-4925-4BDBEC59C0B6}"/>
              </a:ext>
            </a:extLst>
          </p:cNvPr>
          <p:cNvSpPr>
            <a:spLocks noGrp="1"/>
          </p:cNvSpPr>
          <p:nvPr>
            <p:ph type="pic" sz="quarter" idx="19" hasCustomPrompt="1"/>
          </p:nvPr>
        </p:nvSpPr>
        <p:spPr>
          <a:xfrm>
            <a:off x="411478" y="1123950"/>
            <a:ext cx="8013741"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6" name="Picture Placeholder 3">
            <a:extLst>
              <a:ext uri="{FF2B5EF4-FFF2-40B4-BE49-F238E27FC236}">
                <a16:creationId xmlns:a16="http://schemas.microsoft.com/office/drawing/2014/main" id="{B66C6EB5-9B0B-A781-257E-BC9F770473C0}"/>
              </a:ext>
            </a:extLst>
          </p:cNvPr>
          <p:cNvSpPr>
            <a:spLocks noGrp="1"/>
          </p:cNvSpPr>
          <p:nvPr>
            <p:ph type="pic" sz="quarter" idx="20" hasCustomPrompt="1"/>
          </p:nvPr>
        </p:nvSpPr>
        <p:spPr>
          <a:xfrm>
            <a:off x="8800371" y="1123950"/>
            <a:ext cx="2989667"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8">
            <a:extLst>
              <a:ext uri="{FF2B5EF4-FFF2-40B4-BE49-F238E27FC236}">
                <a16:creationId xmlns:a16="http://schemas.microsoft.com/office/drawing/2014/main" id="{31184382-FC22-5668-94AA-BB398C01C016}"/>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213975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 Grid 3">
    <p:bg>
      <p:bgPr>
        <a:solidFill>
          <a:schemeClr val="tx1"/>
        </a:solidFill>
        <a:effectLst/>
      </p:bgPr>
    </p:bg>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8E5B270E-7036-F9A7-6EA5-6BB62BF927F9}"/>
              </a:ext>
            </a:extLst>
          </p:cNvPr>
          <p:cNvSpPr>
            <a:spLocks noGrp="1"/>
          </p:cNvSpPr>
          <p:nvPr>
            <p:ph type="pic" sz="quarter" idx="19" hasCustomPrompt="1"/>
          </p:nvPr>
        </p:nvSpPr>
        <p:spPr>
          <a:xfrm>
            <a:off x="411478" y="1123950"/>
            <a:ext cx="8013741"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11" name="Picture Placeholder 3">
            <a:extLst>
              <a:ext uri="{FF2B5EF4-FFF2-40B4-BE49-F238E27FC236}">
                <a16:creationId xmlns:a16="http://schemas.microsoft.com/office/drawing/2014/main" id="{847B01A0-80FD-863E-512F-3624E7509278}"/>
              </a:ext>
            </a:extLst>
          </p:cNvPr>
          <p:cNvSpPr>
            <a:spLocks noGrp="1"/>
          </p:cNvSpPr>
          <p:nvPr>
            <p:ph type="pic" sz="quarter" idx="20" hasCustomPrompt="1"/>
          </p:nvPr>
        </p:nvSpPr>
        <p:spPr>
          <a:xfrm>
            <a:off x="8800371" y="1123950"/>
            <a:ext cx="2980149" cy="2305049"/>
          </a:xfrm>
          <a:solidFill>
            <a:schemeClr val="bg1">
              <a:lumMod val="95000"/>
            </a:schemeClr>
          </a:solidFill>
        </p:spPr>
        <p:txBody>
          <a:bodyPr bIns="914400" anchor="ctr" anchorCtr="0"/>
          <a:lstStyle>
            <a:lvl1pPr algn="ctr">
              <a:defRPr sz="1400" b="0"/>
            </a:lvl1pPr>
          </a:lstStyle>
          <a:p>
            <a:r>
              <a:rPr lang="en-US" dirty="0"/>
              <a:t>Insert Picture</a:t>
            </a:r>
          </a:p>
        </p:txBody>
      </p:sp>
      <p:sp>
        <p:nvSpPr>
          <p:cNvPr id="12" name="Picture Placeholder 3">
            <a:extLst>
              <a:ext uri="{FF2B5EF4-FFF2-40B4-BE49-F238E27FC236}">
                <a16:creationId xmlns:a16="http://schemas.microsoft.com/office/drawing/2014/main" id="{8CC19242-06E2-AB54-1614-F0AE272994A1}"/>
              </a:ext>
            </a:extLst>
          </p:cNvPr>
          <p:cNvSpPr>
            <a:spLocks noGrp="1"/>
          </p:cNvSpPr>
          <p:nvPr>
            <p:ph type="pic" sz="quarter" idx="21" hasCustomPrompt="1"/>
          </p:nvPr>
        </p:nvSpPr>
        <p:spPr>
          <a:xfrm>
            <a:off x="8800371" y="3830520"/>
            <a:ext cx="2980149" cy="1628893"/>
          </a:xfrm>
          <a:solidFill>
            <a:schemeClr val="bg1">
              <a:lumMod val="95000"/>
            </a:schemeClr>
          </a:solidFill>
        </p:spPr>
        <p:txBody>
          <a:bodyPr bIns="914400" anchor="ctr" anchorCtr="0"/>
          <a:lstStyle>
            <a:lvl1pPr algn="ctr">
              <a:defRPr sz="1400" b="0"/>
            </a:lvl1pPr>
          </a:lstStyle>
          <a:p>
            <a:r>
              <a:rPr lang="en-US" dirty="0"/>
              <a:t>Insert Picture</a:t>
            </a:r>
          </a:p>
        </p:txBody>
      </p:sp>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Text Placeholder 8">
            <a:extLst>
              <a:ext uri="{FF2B5EF4-FFF2-40B4-BE49-F238E27FC236}">
                <a16:creationId xmlns:a16="http://schemas.microsoft.com/office/drawing/2014/main" id="{3A74C6E8-A770-FBEF-4E8D-4636C5C3FCDD}"/>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147674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Grid 4">
    <p:bg>
      <p:bgPr>
        <a:solidFill>
          <a:schemeClr val="tx1"/>
        </a:solidFill>
        <a:effectLst/>
      </p:bgPr>
    </p:bg>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12" name="Picture Placeholder 3">
            <a:extLst>
              <a:ext uri="{FF2B5EF4-FFF2-40B4-BE49-F238E27FC236}">
                <a16:creationId xmlns:a16="http://schemas.microsoft.com/office/drawing/2014/main" id="{7B930A22-5E86-FC04-AF87-78F2B9D839AE}"/>
              </a:ext>
            </a:extLst>
          </p:cNvPr>
          <p:cNvSpPr>
            <a:spLocks noGrp="1"/>
          </p:cNvSpPr>
          <p:nvPr>
            <p:ph type="pic" sz="quarter" idx="19" hasCustomPrompt="1"/>
          </p:nvPr>
        </p:nvSpPr>
        <p:spPr>
          <a:xfrm>
            <a:off x="411479" y="1123951"/>
            <a:ext cx="2304424" cy="1966938"/>
          </a:xfrm>
          <a:solidFill>
            <a:schemeClr val="bg1">
              <a:lumMod val="95000"/>
            </a:schemeClr>
          </a:solidFill>
        </p:spPr>
        <p:txBody>
          <a:bodyPr bIns="914400" anchor="ctr" anchorCtr="0"/>
          <a:lstStyle>
            <a:lvl1pPr algn="ctr">
              <a:defRPr sz="1400" b="0"/>
            </a:lvl1pPr>
          </a:lstStyle>
          <a:p>
            <a:r>
              <a:rPr lang="en-US" dirty="0"/>
              <a:t>Insert Picture</a:t>
            </a:r>
          </a:p>
        </p:txBody>
      </p:sp>
      <p:sp>
        <p:nvSpPr>
          <p:cNvPr id="13" name="Picture Placeholder 3">
            <a:extLst>
              <a:ext uri="{FF2B5EF4-FFF2-40B4-BE49-F238E27FC236}">
                <a16:creationId xmlns:a16="http://schemas.microsoft.com/office/drawing/2014/main" id="{8779F9E4-FA64-A449-69C3-278210C95905}"/>
              </a:ext>
            </a:extLst>
          </p:cNvPr>
          <p:cNvSpPr>
            <a:spLocks noGrp="1"/>
          </p:cNvSpPr>
          <p:nvPr>
            <p:ph type="pic" sz="quarter" idx="20" hasCustomPrompt="1"/>
          </p:nvPr>
        </p:nvSpPr>
        <p:spPr>
          <a:xfrm>
            <a:off x="3116406" y="1123951"/>
            <a:ext cx="1602181" cy="1966938"/>
          </a:xfrm>
          <a:solidFill>
            <a:schemeClr val="bg1">
              <a:lumMod val="95000"/>
            </a:schemeClr>
          </a:solidFill>
        </p:spPr>
        <p:txBody>
          <a:bodyPr bIns="914400" anchor="ctr" anchorCtr="0"/>
          <a:lstStyle>
            <a:lvl1pPr algn="ctr">
              <a:defRPr sz="1400" b="0"/>
            </a:lvl1pPr>
          </a:lstStyle>
          <a:p>
            <a:r>
              <a:rPr lang="en-US" dirty="0"/>
              <a:t>Insert Picture</a:t>
            </a:r>
          </a:p>
        </p:txBody>
      </p:sp>
      <p:sp>
        <p:nvSpPr>
          <p:cNvPr id="15" name="Picture Placeholder 3">
            <a:extLst>
              <a:ext uri="{FF2B5EF4-FFF2-40B4-BE49-F238E27FC236}">
                <a16:creationId xmlns:a16="http://schemas.microsoft.com/office/drawing/2014/main" id="{AEFB31C5-4983-A01F-7892-198A0A119811}"/>
              </a:ext>
            </a:extLst>
          </p:cNvPr>
          <p:cNvSpPr>
            <a:spLocks noGrp="1"/>
          </p:cNvSpPr>
          <p:nvPr>
            <p:ph type="pic" sz="quarter" idx="21" hasCustomPrompt="1"/>
          </p:nvPr>
        </p:nvSpPr>
        <p:spPr>
          <a:xfrm>
            <a:off x="411480" y="3492918"/>
            <a:ext cx="4307108" cy="1966938"/>
          </a:xfrm>
          <a:solidFill>
            <a:schemeClr val="bg1">
              <a:lumMod val="95000"/>
            </a:schemeClr>
          </a:solidFill>
        </p:spPr>
        <p:txBody>
          <a:bodyPr bIns="914400" anchor="ctr" anchorCtr="0"/>
          <a:lstStyle>
            <a:lvl1pPr algn="ctr">
              <a:defRPr sz="1400" b="0"/>
            </a:lvl1pPr>
          </a:lstStyle>
          <a:p>
            <a:r>
              <a:rPr lang="en-US" dirty="0"/>
              <a:t>Insert Picture</a:t>
            </a:r>
          </a:p>
        </p:txBody>
      </p:sp>
      <p:sp>
        <p:nvSpPr>
          <p:cNvPr id="16" name="Picture Placeholder 3">
            <a:extLst>
              <a:ext uri="{FF2B5EF4-FFF2-40B4-BE49-F238E27FC236}">
                <a16:creationId xmlns:a16="http://schemas.microsoft.com/office/drawing/2014/main" id="{4E1AE2BC-E5B5-FCF4-D97D-FBD3D03F3540}"/>
              </a:ext>
            </a:extLst>
          </p:cNvPr>
          <p:cNvSpPr>
            <a:spLocks noGrp="1"/>
          </p:cNvSpPr>
          <p:nvPr>
            <p:ph type="pic" sz="quarter" idx="22" hasCustomPrompt="1"/>
          </p:nvPr>
        </p:nvSpPr>
        <p:spPr>
          <a:xfrm>
            <a:off x="5106391" y="1123881"/>
            <a:ext cx="6683648" cy="4335975"/>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itle 2">
            <a:extLst>
              <a:ext uri="{FF2B5EF4-FFF2-40B4-BE49-F238E27FC236}">
                <a16:creationId xmlns:a16="http://schemas.microsoft.com/office/drawing/2014/main" id="{8E1BCB01-A399-B871-922A-24F74A49D243}"/>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2" name="Text Placeholder 8">
            <a:extLst>
              <a:ext uri="{FF2B5EF4-FFF2-40B4-BE49-F238E27FC236}">
                <a16:creationId xmlns:a16="http://schemas.microsoft.com/office/drawing/2014/main" id="{FE99F7F5-0E8E-EB03-308F-2A6A9A1979B6}"/>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293854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F4D5FE8-8397-B012-ADD7-A70C1F2E4D2A}"/>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66AF0280-979E-CC4F-4532-8F18E6DD56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ADC021D-3452-6F6B-66FC-4027DDD9936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2C06318-5A13-DC13-333A-9D6690400EA9}"/>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A50F3EA-C74E-FF0D-B339-3F3B5BB9D170}"/>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4F11605-EFC5-7192-2946-455A5B705722}"/>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6AED14D-CDB9-6301-27B4-0FB05B956C7F}"/>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A48C3D2-DE93-0431-9AF4-D013BE367102}"/>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9DB1A01-F7F0-F245-C022-2B95B594E920}"/>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8AB3A19-272D-5590-C956-9B3A1E8C6A69}"/>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EBD4C7B-8758-92C2-05EA-BFEEDC0E25AC}"/>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0D155C8-B17A-35D4-84EB-F70B193E435B}"/>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CFB3649-6D6A-28FB-FC44-39216730609E}"/>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DF5AEC9-7945-DBDC-4C4F-F33F36BD2404}"/>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F3B57B1-E1D6-0901-4514-C6928E7FE2EF}"/>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6EA8CE2-D179-8192-3E55-3BF59A206102}"/>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21C9A67-5DFE-B1E6-712A-E9D5C556E32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6278A519-6EFC-CEFD-9757-92C58F5730EA}"/>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B59E09-AC9B-A39E-56EC-D4E90F351155}"/>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55EAC97-BA05-976F-6494-7922611D0075}"/>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D64E9E9-7DC1-D740-5D7D-4E53180B0F84}"/>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F48BDC56-C3A6-7CFB-6C53-750B26EA84F6}"/>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4F6F963-9F11-E9C9-653F-CEC9DF078413}"/>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F037F30-0D2B-B793-381A-9969101C0D1E}"/>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282362" y="192024"/>
            <a:ext cx="5404104" cy="889667"/>
          </a:xfrm>
          <a:solidFill>
            <a:schemeClr val="tx1"/>
          </a:solidFill>
        </p:spPr>
        <p:txBody>
          <a:bodyPr wrap="square" lIns="91440" tIns="91440"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Thank You</a:t>
            </a:r>
          </a:p>
        </p:txBody>
      </p:sp>
    </p:spTree>
    <p:extLst>
      <p:ext uri="{BB962C8B-B14F-4D97-AF65-F5344CB8AC3E}">
        <p14:creationId xmlns:p14="http://schemas.microsoft.com/office/powerpoint/2010/main" val="71451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pact Black">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320947" y="1828800"/>
            <a:ext cx="10290808" cy="3886200"/>
          </a:xfrm>
        </p:spPr>
        <p:txBody>
          <a:bodyPr anchor="b" anchorCtr="0"/>
          <a:lstStyle>
            <a:lvl1pPr marL="65088" indent="0">
              <a:spcBef>
                <a:spcPts val="0"/>
              </a:spcBef>
              <a:tabLst/>
              <a:defRPr sz="1400" b="0" i="0">
                <a:solidFill>
                  <a:schemeClr val="bg1"/>
                </a:solidFill>
                <a:latin typeface="MCA U ten U five" panose="02000507000000020003" pitchFamily="2" charset="77"/>
              </a:defRPr>
            </a:lvl1pPr>
            <a:lvl2pPr marL="0" indent="0">
              <a:lnSpc>
                <a:spcPct val="80000"/>
              </a:lnSpc>
              <a:spcBef>
                <a:spcPts val="900"/>
              </a:spcBef>
              <a:buNone/>
              <a:defRPr sz="7200" b="0" i="0" spc="-300" baseline="0">
                <a:solidFill>
                  <a:schemeClr val="bg1"/>
                </a:solidFill>
                <a:latin typeface="MCA U ten U five" panose="02000507000000020003" pitchFamily="2" charset="77"/>
              </a:defRPr>
            </a:lvl2pPr>
            <a:lvl3pPr marL="180975" indent="-115888">
              <a:spcBef>
                <a:spcPts val="600"/>
              </a:spcBef>
              <a:tabLst/>
              <a:defRPr b="0" i="0">
                <a:solidFill>
                  <a:schemeClr val="bg1"/>
                </a:solidFill>
                <a:latin typeface="MCA U ten U five" panose="02000507000000020003" pitchFamily="2" charset="77"/>
              </a:defRPr>
            </a:lvl3pPr>
            <a:lvl4pPr marL="180975" indent="-115888">
              <a:spcBef>
                <a:spcPts val="600"/>
              </a:spcBef>
              <a:tabLst/>
              <a:defRPr b="0" i="0">
                <a:solidFill>
                  <a:schemeClr val="bg1"/>
                </a:solidFill>
                <a:latin typeface="MCA U ten U five" panose="02000507000000020003" pitchFamily="2" charset="77"/>
              </a:defRPr>
            </a:lvl4pPr>
            <a:lvl5pPr marL="180975" indent="-115888">
              <a:spcBef>
                <a:spcPts val="600"/>
              </a:spcBef>
              <a:tabLst/>
              <a:defRPr b="0" i="0">
                <a:solidFill>
                  <a:schemeClr val="bg1"/>
                </a:solidFill>
                <a:latin typeface="MCA U ten U five" panose="02000507000000020003" pitchFamily="2" charset="77"/>
              </a:defRPr>
            </a:lvl5pPr>
          </a:lstStyle>
          <a:p>
            <a:pPr lvl="0"/>
            <a:r>
              <a:rPr lang="en-US" dirty="0"/>
              <a:t>EYEBROW TEXT GOES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D509D2-67C7-AC87-7304-B11C91224EE1}"/>
              </a:ext>
            </a:extLst>
          </p:cNvPr>
          <p:cNvSpPr>
            <a:spLocks noGrp="1"/>
          </p:cNvSpPr>
          <p:nvPr>
            <p:ph type="dt" sz="half" idx="14"/>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4" name="Footer Placeholder 3">
            <a:extLst>
              <a:ext uri="{FF2B5EF4-FFF2-40B4-BE49-F238E27FC236}">
                <a16:creationId xmlns:a16="http://schemas.microsoft.com/office/drawing/2014/main" id="{B4789659-8A3D-B096-C4D8-B8B507640CEF}"/>
              </a:ext>
            </a:extLst>
          </p:cNvPr>
          <p:cNvSpPr>
            <a:spLocks noGrp="1"/>
          </p:cNvSpPr>
          <p:nvPr>
            <p:ph type="ftr" sz="quarter" idx="15"/>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F0F0B5AE-1478-5C96-7EB2-5824CD06945F}"/>
              </a:ext>
            </a:extLst>
          </p:cNvPr>
          <p:cNvSpPr>
            <a:spLocks noGrp="1"/>
          </p:cNvSpPr>
          <p:nvPr>
            <p:ph type="sldNum" sz="quarter" idx="16"/>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0" name="Graphic 9">
            <a:extLst>
              <a:ext uri="{FF2B5EF4-FFF2-40B4-BE49-F238E27FC236}">
                <a16:creationId xmlns:a16="http://schemas.microsoft.com/office/drawing/2014/main" id="{9721868D-9DB6-1139-3B6F-86964FE32A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851056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One Key Point Black">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B1DA11EA-4268-2E97-E1AF-1C2195683751}"/>
              </a:ext>
            </a:extLst>
          </p:cNvPr>
          <p:cNvGrpSpPr/>
          <p:nvPr userDrawn="1"/>
        </p:nvGrpSpPr>
        <p:grpSpPr>
          <a:xfrm>
            <a:off x="0" y="0"/>
            <a:ext cx="12192000" cy="6858000"/>
            <a:chOff x="0" y="0"/>
            <a:chExt cx="12192000" cy="6858000"/>
          </a:xfrm>
        </p:grpSpPr>
        <p:cxnSp>
          <p:nvCxnSpPr>
            <p:cNvPr id="12" name="Straight Connector 11">
              <a:extLst>
                <a:ext uri="{FF2B5EF4-FFF2-40B4-BE49-F238E27FC236}">
                  <a16:creationId xmlns:a16="http://schemas.microsoft.com/office/drawing/2014/main" id="{DF606AF4-F7DB-978E-62A5-B42BD08BF1D1}"/>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1C721179-55A4-A7D0-E351-4BE5AFCDD54B}"/>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8A95D67-3F9C-F8B4-A873-603BDA580E87}"/>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CF77FF2-64AD-1497-0F63-79D3928CAD26}"/>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618B7E-D76C-9E3A-95AF-C9A1AD49C233}"/>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23A860B-356E-62A6-4FF5-EE7F6FFAC601}"/>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224C063-B981-6D27-2591-FED9DDDFE67E}"/>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FC01DF0-763B-E37B-A5AA-BDB015A6E851}"/>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EF1D6417-2E75-5D4E-6338-266F16ECD730}"/>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64D62E43-FD57-1DEB-A7EF-DBE6E634ABE4}"/>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DE15376-8F05-0782-7C9C-75709E7DC156}"/>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642CC9A-F64E-DF27-71B0-46D119CC4240}"/>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50EF8D8-30F3-6694-2B36-B3C5D4A0F222}"/>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636BF268-56F7-8D4D-997D-0451B8793819}"/>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195F14B-D524-05C4-C56E-94255E32C9E2}"/>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1BE7D019-D3F5-3607-9C87-3BBED6F41740}"/>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7037E65-E92B-29B0-0C49-8B226BC23153}"/>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DCCBC63-C3D8-15E3-C853-AFA8A1E0E098}"/>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526C8E8-817A-60ED-2ED8-3A913F910E07}"/>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0E8723D-09CA-FBEF-A1BC-88C6EFA75DB3}"/>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B47F2-29A2-AE55-3F0E-B77513C0557A}"/>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2BA77AE8-5C79-B3A3-6D3C-9095DA1D5C11}"/>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B64E5095-A31D-E152-AD85-054924504B63}"/>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sp>
        <p:nvSpPr>
          <p:cNvPr id="10" name="Rectangle 9">
            <a:extLst>
              <a:ext uri="{FF2B5EF4-FFF2-40B4-BE49-F238E27FC236}">
                <a16:creationId xmlns:a16="http://schemas.microsoft.com/office/drawing/2014/main" id="{F39E8BB1-2059-F2D2-46A7-E7F793B2E188}"/>
              </a:ext>
            </a:extLst>
          </p:cNvPr>
          <p:cNvSpPr/>
          <p:nvPr userDrawn="1"/>
        </p:nvSpPr>
        <p:spPr>
          <a:xfrm>
            <a:off x="10931525" y="6223000"/>
            <a:ext cx="882650" cy="3619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31155" y="1203325"/>
            <a:ext cx="9114345" cy="4552950"/>
          </a:xfrm>
          <a:prstGeom prst="rect">
            <a:avLst/>
          </a:prstGeom>
          <a:solidFill>
            <a:schemeClr val="tx1"/>
          </a:solidFill>
          <a:ln>
            <a:noFill/>
          </a:ln>
        </p:spPr>
        <p:txBody>
          <a:bodyPr lIns="274320" tIns="182880" rIns="274320" bIns="182880"/>
          <a:lstStyle>
            <a:lvl1pPr>
              <a:lnSpc>
                <a:spcPct val="90000"/>
              </a:lnSpc>
              <a:spcBef>
                <a:spcPts val="1800"/>
              </a:spcBef>
              <a:defRPr sz="4000" b="0" i="0">
                <a:solidFill>
                  <a:schemeClr val="bg1"/>
                </a:solidFill>
                <a:latin typeface="MCA U ten U five" panose="02000507000000020003" pitchFamily="2" charset="77"/>
              </a:defRPr>
            </a:lvl1pPr>
          </a:lstStyle>
          <a:p>
            <a:pPr lvl="0"/>
            <a:r>
              <a:rPr lang="en-US"/>
              <a:t>Click to edit Master text styles</a:t>
            </a:r>
          </a:p>
        </p:txBody>
      </p:sp>
      <p:pic>
        <p:nvPicPr>
          <p:cNvPr id="16" name="Graphic 15">
            <a:extLst>
              <a:ext uri="{FF2B5EF4-FFF2-40B4-BE49-F238E27FC236}">
                <a16:creationId xmlns:a16="http://schemas.microsoft.com/office/drawing/2014/main" id="{3E36E11B-3E37-14A5-C0B2-43E4C6F83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tx1"/>
          </a:solidFill>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tx1"/>
          </a:solidFill>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tx1"/>
          </a:solidFill>
        </p:spPr>
        <p:txBody>
          <a:bodyPr/>
          <a:lstStyle>
            <a:lvl1pPr>
              <a:defRPr>
                <a:solidFill>
                  <a:schemeClr val="bg1"/>
                </a:solidFill>
              </a:defRPr>
            </a:lvl1p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294176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Key Points Black">
    <p:bg>
      <p:bgPr>
        <a:solidFill>
          <a:schemeClr val="tx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296CDF4-5B17-3B6B-8FDD-FD626E2F44BE}"/>
              </a:ext>
            </a:extLst>
          </p:cNvPr>
          <p:cNvGrpSpPr/>
          <p:nvPr userDrawn="1"/>
        </p:nvGrpSpPr>
        <p:grpSpPr>
          <a:xfrm>
            <a:off x="0" y="0"/>
            <a:ext cx="12192000" cy="6858000"/>
            <a:chOff x="0" y="21178"/>
            <a:chExt cx="12192000" cy="6858000"/>
          </a:xfrm>
        </p:grpSpPr>
        <p:cxnSp>
          <p:nvCxnSpPr>
            <p:cNvPr id="8" name="Straight Connector 7">
              <a:extLst>
                <a:ext uri="{FF2B5EF4-FFF2-40B4-BE49-F238E27FC236}">
                  <a16:creationId xmlns:a16="http://schemas.microsoft.com/office/drawing/2014/main" id="{D0A9CC8C-D4DA-6893-B246-72B56BDCAFBB}"/>
                </a:ext>
              </a:extLst>
            </p:cNvPr>
            <p:cNvCxnSpPr>
              <a:cxnSpLocks/>
            </p:cNvCxnSpPr>
            <p:nvPr userDrawn="1"/>
          </p:nvCxnSpPr>
          <p:spPr>
            <a:xfrm flipH="1">
              <a:off x="0" y="1216152"/>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3720940-B518-747A-2620-960CBCCE232D}"/>
                </a:ext>
              </a:extLst>
            </p:cNvPr>
            <p:cNvCxnSpPr>
              <a:cxnSpLocks/>
            </p:cNvCxnSpPr>
            <p:nvPr userDrawn="1"/>
          </p:nvCxnSpPr>
          <p:spPr>
            <a:xfrm>
              <a:off x="41148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3548BDE-C9D1-5CEA-205D-CAE6313698D8}"/>
                </a:ext>
              </a:extLst>
            </p:cNvPr>
            <p:cNvCxnSpPr>
              <a:cxnSpLocks/>
            </p:cNvCxnSpPr>
            <p:nvPr userDrawn="1"/>
          </p:nvCxnSpPr>
          <p:spPr>
            <a:xfrm>
              <a:off x="1629591"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A99D8F0-F505-AB7E-AEAF-0B77B6641B30}"/>
                </a:ext>
              </a:extLst>
            </p:cNvPr>
            <p:cNvCxnSpPr>
              <a:cxnSpLocks/>
            </p:cNvCxnSpPr>
            <p:nvPr userDrawn="1"/>
          </p:nvCxnSpPr>
          <p:spPr>
            <a:xfrm>
              <a:off x="2847702"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5E536A3-CCDE-3170-B79A-BB1A6B941500}"/>
                </a:ext>
              </a:extLst>
            </p:cNvPr>
            <p:cNvCxnSpPr>
              <a:cxnSpLocks/>
            </p:cNvCxnSpPr>
            <p:nvPr userDrawn="1"/>
          </p:nvCxnSpPr>
          <p:spPr>
            <a:xfrm>
              <a:off x="3659776"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DAC013A-34B6-6977-A648-E3A5F61DA5D3}"/>
                </a:ext>
              </a:extLst>
            </p:cNvPr>
            <p:cNvCxnSpPr>
              <a:cxnSpLocks/>
            </p:cNvCxnSpPr>
            <p:nvPr userDrawn="1"/>
          </p:nvCxnSpPr>
          <p:spPr>
            <a:xfrm>
              <a:off x="4877887"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52E316D-CE3F-F2E5-1645-324548B55B47}"/>
                </a:ext>
              </a:extLst>
            </p:cNvPr>
            <p:cNvCxnSpPr>
              <a:cxnSpLocks/>
            </p:cNvCxnSpPr>
            <p:nvPr userDrawn="1"/>
          </p:nvCxnSpPr>
          <p:spPr>
            <a:xfrm>
              <a:off x="6095998"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74C2E64-907D-5468-EC05-BD2970250196}"/>
                </a:ext>
              </a:extLst>
            </p:cNvPr>
            <p:cNvCxnSpPr>
              <a:cxnSpLocks/>
            </p:cNvCxnSpPr>
            <p:nvPr userDrawn="1"/>
          </p:nvCxnSpPr>
          <p:spPr>
            <a:xfrm>
              <a:off x="7314109"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323DBF5-45F2-AE5A-61C2-CABF7B27A139}"/>
                </a:ext>
              </a:extLst>
            </p:cNvPr>
            <p:cNvCxnSpPr>
              <a:cxnSpLocks/>
            </p:cNvCxnSpPr>
            <p:nvPr userDrawn="1"/>
          </p:nvCxnSpPr>
          <p:spPr>
            <a:xfrm>
              <a:off x="853222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302FFC2-4200-0A09-BFE3-74C69B073488}"/>
                </a:ext>
              </a:extLst>
            </p:cNvPr>
            <p:cNvCxnSpPr>
              <a:cxnSpLocks/>
            </p:cNvCxnSpPr>
            <p:nvPr userDrawn="1"/>
          </p:nvCxnSpPr>
          <p:spPr>
            <a:xfrm>
              <a:off x="9344294"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4361696-E027-0D4F-CC1D-F4233DB4DE9E}"/>
                </a:ext>
              </a:extLst>
            </p:cNvPr>
            <p:cNvCxnSpPr>
              <a:cxnSpLocks/>
            </p:cNvCxnSpPr>
            <p:nvPr userDrawn="1"/>
          </p:nvCxnSpPr>
          <p:spPr>
            <a:xfrm>
              <a:off x="10562405"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0EF209A-FFED-CD48-2CB2-2F8C13AE3E7B}"/>
                </a:ext>
              </a:extLst>
            </p:cNvPr>
            <p:cNvCxnSpPr>
              <a:cxnSpLocks/>
            </p:cNvCxnSpPr>
            <p:nvPr userDrawn="1"/>
          </p:nvCxnSpPr>
          <p:spPr>
            <a:xfrm>
              <a:off x="1178052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2307CA-B00D-6CDF-139D-7D4E9E5FC568}"/>
                </a:ext>
              </a:extLst>
            </p:cNvPr>
            <p:cNvCxnSpPr>
              <a:cxnSpLocks/>
            </p:cNvCxnSpPr>
            <p:nvPr userDrawn="1"/>
          </p:nvCxnSpPr>
          <p:spPr>
            <a:xfrm flipH="1">
              <a:off x="0" y="242316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FD1B8CA2-8230-C68D-7123-B2B7AAB0DAF9}"/>
                </a:ext>
              </a:extLst>
            </p:cNvPr>
            <p:cNvCxnSpPr>
              <a:cxnSpLocks/>
            </p:cNvCxnSpPr>
            <p:nvPr userDrawn="1"/>
          </p:nvCxnSpPr>
          <p:spPr>
            <a:xfrm flipH="1">
              <a:off x="0" y="3227832"/>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45BD806-F031-9DE7-15A0-994BB4D481ED}"/>
                </a:ext>
              </a:extLst>
            </p:cNvPr>
            <p:cNvCxnSpPr>
              <a:cxnSpLocks/>
            </p:cNvCxnSpPr>
            <p:nvPr userDrawn="1"/>
          </p:nvCxnSpPr>
          <p:spPr>
            <a:xfrm flipH="1">
              <a:off x="0" y="443484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391ADDD-2CB8-BC6E-2CC7-875C1CD816FE}"/>
                </a:ext>
              </a:extLst>
            </p:cNvPr>
            <p:cNvCxnSpPr>
              <a:cxnSpLocks/>
            </p:cNvCxnSpPr>
            <p:nvPr userDrawn="1"/>
          </p:nvCxnSpPr>
          <p:spPr>
            <a:xfrm flipH="1">
              <a:off x="0" y="5641848"/>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AC73473-6B6D-FBAE-0F10-8F37D347E3EB}"/>
                </a:ext>
              </a:extLst>
            </p:cNvPr>
            <p:cNvCxnSpPr>
              <a:cxnSpLocks/>
            </p:cNvCxnSpPr>
            <p:nvPr userDrawn="1"/>
          </p:nvCxnSpPr>
          <p:spPr>
            <a:xfrm>
              <a:off x="11374479"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42C70DA7-6BFE-83F2-DE12-98EFA7F7E390}"/>
                </a:ext>
              </a:extLst>
            </p:cNvPr>
            <p:cNvCxnSpPr>
              <a:cxnSpLocks/>
            </p:cNvCxnSpPr>
            <p:nvPr userDrawn="1"/>
          </p:nvCxnSpPr>
          <p:spPr>
            <a:xfrm>
              <a:off x="10968442"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9ADBF3DB-9354-D6FF-B0C8-CC47C76A7C61}"/>
                </a:ext>
              </a:extLst>
            </p:cNvPr>
            <p:cNvCxnSpPr>
              <a:cxnSpLocks/>
            </p:cNvCxnSpPr>
            <p:nvPr userDrawn="1"/>
          </p:nvCxnSpPr>
          <p:spPr>
            <a:xfrm>
              <a:off x="10156368"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6AB6F897-A9E7-F485-1177-A64224014ED4}"/>
                </a:ext>
              </a:extLst>
            </p:cNvPr>
            <p:cNvCxnSpPr>
              <a:cxnSpLocks/>
            </p:cNvCxnSpPr>
            <p:nvPr userDrawn="1"/>
          </p:nvCxnSpPr>
          <p:spPr>
            <a:xfrm>
              <a:off x="9750331"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E5AE6A9-B4AC-8581-8FB9-758171CFFC48}"/>
                </a:ext>
              </a:extLst>
            </p:cNvPr>
            <p:cNvCxnSpPr>
              <a:cxnSpLocks/>
            </p:cNvCxnSpPr>
            <p:nvPr userDrawn="1"/>
          </p:nvCxnSpPr>
          <p:spPr>
            <a:xfrm>
              <a:off x="8938257"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BBE491D5-B01D-701C-C505-462B5E3C0D9E}"/>
                </a:ext>
              </a:extLst>
            </p:cNvPr>
            <p:cNvCxnSpPr>
              <a:cxnSpLocks/>
            </p:cNvCxnSpPr>
            <p:nvPr userDrawn="1"/>
          </p:nvCxnSpPr>
          <p:spPr>
            <a:xfrm>
              <a:off x="8126183"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84ACAA8-5236-2DA6-4D82-B7F32E95DE23}"/>
                </a:ext>
              </a:extLst>
            </p:cNvPr>
            <p:cNvCxnSpPr>
              <a:cxnSpLocks/>
            </p:cNvCxnSpPr>
            <p:nvPr userDrawn="1"/>
          </p:nvCxnSpPr>
          <p:spPr>
            <a:xfrm>
              <a:off x="7720146"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4F94A29-D939-8ED8-7450-C6E055136CA5}"/>
                </a:ext>
              </a:extLst>
            </p:cNvPr>
            <p:cNvCxnSpPr>
              <a:cxnSpLocks/>
            </p:cNvCxnSpPr>
            <p:nvPr userDrawn="1"/>
          </p:nvCxnSpPr>
          <p:spPr>
            <a:xfrm>
              <a:off x="6908072"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6B5175C-AF7C-76FD-4543-9C0E4D5CCB9A}"/>
                </a:ext>
              </a:extLst>
            </p:cNvPr>
            <p:cNvCxnSpPr>
              <a:cxnSpLocks/>
            </p:cNvCxnSpPr>
            <p:nvPr userDrawn="1"/>
          </p:nvCxnSpPr>
          <p:spPr>
            <a:xfrm>
              <a:off x="6502035"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79070385-73DD-3194-D6AD-15B7A97053B3}"/>
                </a:ext>
              </a:extLst>
            </p:cNvPr>
            <p:cNvCxnSpPr>
              <a:cxnSpLocks/>
            </p:cNvCxnSpPr>
            <p:nvPr userDrawn="1"/>
          </p:nvCxnSpPr>
          <p:spPr>
            <a:xfrm>
              <a:off x="5689961"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089BED0-0F41-BE99-DF27-BE8B7CE26F2D}"/>
                </a:ext>
              </a:extLst>
            </p:cNvPr>
            <p:cNvCxnSpPr>
              <a:cxnSpLocks/>
            </p:cNvCxnSpPr>
            <p:nvPr userDrawn="1"/>
          </p:nvCxnSpPr>
          <p:spPr>
            <a:xfrm>
              <a:off x="5283924"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B7027767-C909-A23E-F869-D54EFDA3CA89}"/>
                </a:ext>
              </a:extLst>
            </p:cNvPr>
            <p:cNvCxnSpPr>
              <a:cxnSpLocks/>
            </p:cNvCxnSpPr>
            <p:nvPr userDrawn="1"/>
          </p:nvCxnSpPr>
          <p:spPr>
            <a:xfrm>
              <a:off x="447185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705B290B-2FD8-2F10-19B2-150F46892377}"/>
                </a:ext>
              </a:extLst>
            </p:cNvPr>
            <p:cNvCxnSpPr>
              <a:cxnSpLocks/>
            </p:cNvCxnSpPr>
            <p:nvPr userDrawn="1"/>
          </p:nvCxnSpPr>
          <p:spPr>
            <a:xfrm>
              <a:off x="4065813"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3E5D6C2-E09A-6800-4360-A9B6A270B8E5}"/>
                </a:ext>
              </a:extLst>
            </p:cNvPr>
            <p:cNvCxnSpPr>
              <a:cxnSpLocks/>
            </p:cNvCxnSpPr>
            <p:nvPr userDrawn="1"/>
          </p:nvCxnSpPr>
          <p:spPr>
            <a:xfrm>
              <a:off x="3253739"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024B3B6F-8C6F-19BD-4BDE-96F2B8F36CEE}"/>
                </a:ext>
              </a:extLst>
            </p:cNvPr>
            <p:cNvCxnSpPr>
              <a:cxnSpLocks/>
            </p:cNvCxnSpPr>
            <p:nvPr userDrawn="1"/>
          </p:nvCxnSpPr>
          <p:spPr>
            <a:xfrm>
              <a:off x="2441665"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D4340EB2-48EA-A0CF-2CB5-3C23288C939C}"/>
                </a:ext>
              </a:extLst>
            </p:cNvPr>
            <p:cNvCxnSpPr>
              <a:cxnSpLocks/>
            </p:cNvCxnSpPr>
            <p:nvPr userDrawn="1"/>
          </p:nvCxnSpPr>
          <p:spPr>
            <a:xfrm>
              <a:off x="2035628"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6CCA3B4-517C-3ECA-5ED0-005328853746}"/>
                </a:ext>
              </a:extLst>
            </p:cNvPr>
            <p:cNvCxnSpPr>
              <a:cxnSpLocks/>
            </p:cNvCxnSpPr>
            <p:nvPr userDrawn="1"/>
          </p:nvCxnSpPr>
          <p:spPr>
            <a:xfrm>
              <a:off x="1223554"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913AFDB4-271A-8F92-87C3-86C1394E66A4}"/>
                </a:ext>
              </a:extLst>
            </p:cNvPr>
            <p:cNvCxnSpPr>
              <a:cxnSpLocks/>
            </p:cNvCxnSpPr>
            <p:nvPr userDrawn="1"/>
          </p:nvCxnSpPr>
          <p:spPr>
            <a:xfrm>
              <a:off x="817517"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77B37425-5AD6-5CB9-8BF9-019F76298A9F}"/>
                </a:ext>
              </a:extLst>
            </p:cNvPr>
            <p:cNvCxnSpPr>
              <a:cxnSpLocks/>
            </p:cNvCxnSpPr>
            <p:nvPr userDrawn="1"/>
          </p:nvCxnSpPr>
          <p:spPr>
            <a:xfrm flipH="1">
              <a:off x="0" y="813816"/>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8633767-5B76-6DBC-E7E6-161628077ACD}"/>
                </a:ext>
              </a:extLst>
            </p:cNvPr>
            <p:cNvCxnSpPr>
              <a:cxnSpLocks/>
            </p:cNvCxnSpPr>
            <p:nvPr userDrawn="1"/>
          </p:nvCxnSpPr>
          <p:spPr>
            <a:xfrm flipH="1">
              <a:off x="0" y="41148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FF0E47EF-6A4D-18EE-EA49-E9A4CCAA26C7}"/>
                </a:ext>
              </a:extLst>
            </p:cNvPr>
            <p:cNvCxnSpPr>
              <a:cxnSpLocks/>
            </p:cNvCxnSpPr>
            <p:nvPr userDrawn="1"/>
          </p:nvCxnSpPr>
          <p:spPr>
            <a:xfrm flipH="1">
              <a:off x="0" y="1618488"/>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3693AA7-C316-ED9D-9C14-22C67A3352CD}"/>
                </a:ext>
              </a:extLst>
            </p:cNvPr>
            <p:cNvCxnSpPr>
              <a:cxnSpLocks/>
            </p:cNvCxnSpPr>
            <p:nvPr userDrawn="1"/>
          </p:nvCxnSpPr>
          <p:spPr>
            <a:xfrm flipH="1">
              <a:off x="0" y="2020824"/>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A9D83F75-EDB2-CD54-51A0-0FABE3D37F1E}"/>
                </a:ext>
              </a:extLst>
            </p:cNvPr>
            <p:cNvCxnSpPr>
              <a:cxnSpLocks/>
            </p:cNvCxnSpPr>
            <p:nvPr userDrawn="1"/>
          </p:nvCxnSpPr>
          <p:spPr>
            <a:xfrm flipH="1">
              <a:off x="0" y="2825496"/>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EBA1E296-DA8E-DF06-928F-E1C5FE9F3B71}"/>
                </a:ext>
              </a:extLst>
            </p:cNvPr>
            <p:cNvCxnSpPr>
              <a:cxnSpLocks/>
            </p:cNvCxnSpPr>
            <p:nvPr userDrawn="1"/>
          </p:nvCxnSpPr>
          <p:spPr>
            <a:xfrm flipH="1">
              <a:off x="0" y="3630168"/>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9217A487-D4AA-A8BB-EF92-81D5ADA66C45}"/>
                </a:ext>
              </a:extLst>
            </p:cNvPr>
            <p:cNvCxnSpPr>
              <a:cxnSpLocks/>
            </p:cNvCxnSpPr>
            <p:nvPr userDrawn="1"/>
          </p:nvCxnSpPr>
          <p:spPr>
            <a:xfrm flipH="1">
              <a:off x="0" y="4032504"/>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49A4EBB7-F24F-AEB8-5992-C7D85A849BF0}"/>
                </a:ext>
              </a:extLst>
            </p:cNvPr>
            <p:cNvCxnSpPr>
              <a:cxnSpLocks/>
            </p:cNvCxnSpPr>
            <p:nvPr userDrawn="1"/>
          </p:nvCxnSpPr>
          <p:spPr>
            <a:xfrm flipH="1">
              <a:off x="0" y="4837176"/>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7FAFBE06-0A02-5B3F-ABAF-B840325A94F1}"/>
                </a:ext>
              </a:extLst>
            </p:cNvPr>
            <p:cNvCxnSpPr>
              <a:cxnSpLocks/>
            </p:cNvCxnSpPr>
            <p:nvPr userDrawn="1"/>
          </p:nvCxnSpPr>
          <p:spPr>
            <a:xfrm flipH="1">
              <a:off x="0" y="5239512"/>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B249545-6586-A200-F2BE-98827E19D099}"/>
                </a:ext>
              </a:extLst>
            </p:cNvPr>
            <p:cNvCxnSpPr>
              <a:cxnSpLocks/>
            </p:cNvCxnSpPr>
            <p:nvPr userDrawn="1"/>
          </p:nvCxnSpPr>
          <p:spPr>
            <a:xfrm flipH="1">
              <a:off x="0" y="6044184"/>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7AEFF08A-5C53-36D0-4231-09E73AD3C2B7}"/>
                </a:ext>
              </a:extLst>
            </p:cNvPr>
            <p:cNvCxnSpPr>
              <a:cxnSpLocks/>
            </p:cNvCxnSpPr>
            <p:nvPr userDrawn="1"/>
          </p:nvCxnSpPr>
          <p:spPr>
            <a:xfrm flipH="1">
              <a:off x="0" y="644652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sp>
        <p:nvSpPr>
          <p:cNvPr id="10" name="Rectangle 9">
            <a:extLst>
              <a:ext uri="{FF2B5EF4-FFF2-40B4-BE49-F238E27FC236}">
                <a16:creationId xmlns:a16="http://schemas.microsoft.com/office/drawing/2014/main" id="{291D3750-AEAB-B491-A4DA-FD84B9DCD650}"/>
              </a:ext>
            </a:extLst>
          </p:cNvPr>
          <p:cNvSpPr/>
          <p:nvPr userDrawn="1"/>
        </p:nvSpPr>
        <p:spPr>
          <a:xfrm>
            <a:off x="10931525" y="6223000"/>
            <a:ext cx="882650" cy="3619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sp>
        <p:nvSpPr>
          <p:cNvPr id="2" name="Text Placeholder 7">
            <a:extLst>
              <a:ext uri="{FF2B5EF4-FFF2-40B4-BE49-F238E27FC236}">
                <a16:creationId xmlns:a16="http://schemas.microsoft.com/office/drawing/2014/main" id="{5A22A0A2-1F8D-6617-962C-B7A5EEB3DAB4}"/>
              </a:ext>
            </a:extLst>
          </p:cNvPr>
          <p:cNvSpPr>
            <a:spLocks noGrp="1"/>
          </p:cNvSpPr>
          <p:nvPr>
            <p:ph type="body" sz="quarter" idx="19"/>
          </p:nvPr>
        </p:nvSpPr>
        <p:spPr>
          <a:xfrm>
            <a:off x="6107150" y="1194974"/>
            <a:ext cx="4846320" cy="4425695"/>
          </a:xfrm>
          <a:prstGeom prst="rect">
            <a:avLst/>
          </a:prstGeom>
          <a:solidFill>
            <a:schemeClr val="tx1"/>
          </a:solidFill>
          <a:ln>
            <a:noFill/>
          </a:ln>
        </p:spPr>
        <p:txBody>
          <a:bodyPr lIns="274320" tIns="182880" rIns="274320" bIns="182880"/>
          <a:lstStyle>
            <a:lvl1pPr>
              <a:lnSpc>
                <a:spcPct val="90000"/>
              </a:lnSpc>
              <a:spcBef>
                <a:spcPts val="1800"/>
              </a:spcBef>
              <a:defRPr sz="4000" b="0" i="0">
                <a:solidFill>
                  <a:schemeClr val="bg1"/>
                </a:solidFill>
                <a:latin typeface="MCA U ten U five" panose="02000507000000020003" pitchFamily="2" charset="77"/>
              </a:defRPr>
            </a:lvl1pPr>
          </a:lstStyle>
          <a:p>
            <a:pPr lvl="0"/>
            <a:r>
              <a:rPr lang="en-US"/>
              <a:t>Click to edit Master text styles</a:t>
            </a:r>
          </a:p>
        </p:txBody>
      </p:sp>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tx1"/>
          </a:solidFill>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tx1"/>
          </a:solidFill>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tx1"/>
          </a:solidFill>
        </p:spPr>
        <p:txBody>
          <a:bodyPr/>
          <a:lstStyle>
            <a:lvl1pPr>
              <a:defRPr>
                <a:solidFill>
                  <a:schemeClr val="bg1"/>
                </a:solidFill>
              </a:defRPr>
            </a:lvl1pPr>
          </a:lstStyle>
          <a:p>
            <a:fld id="{1AD59F8F-821C-794D-AFBA-1518A32149B9}" type="slidenum">
              <a:rPr lang="en-US" smtClean="0"/>
              <a:pPr/>
              <a:t>‹#›</a:t>
            </a:fld>
            <a:endParaRPr lang="en-US" dirty="0"/>
          </a:p>
        </p:txBody>
      </p:sp>
      <p:pic>
        <p:nvPicPr>
          <p:cNvPr id="3" name="Graphic 2">
            <a:extLst>
              <a:ext uri="{FF2B5EF4-FFF2-40B4-BE49-F238E27FC236}">
                <a16:creationId xmlns:a16="http://schemas.microsoft.com/office/drawing/2014/main" id="{CA70B6C7-6E02-DA4F-CE2C-90FBC0575B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 name="Text Placeholder 7">
            <a:extLst>
              <a:ext uri="{FF2B5EF4-FFF2-40B4-BE49-F238E27FC236}">
                <a16:creationId xmlns:a16="http://schemas.microsoft.com/office/drawing/2014/main" id="{445DACB5-86A7-4875-B3D8-196EE68F7398}"/>
              </a:ext>
            </a:extLst>
          </p:cNvPr>
          <p:cNvSpPr>
            <a:spLocks noGrp="1"/>
          </p:cNvSpPr>
          <p:nvPr>
            <p:ph type="body" sz="quarter" idx="13"/>
          </p:nvPr>
        </p:nvSpPr>
        <p:spPr>
          <a:xfrm>
            <a:off x="425802" y="1197864"/>
            <a:ext cx="4846320" cy="4425696"/>
          </a:xfrm>
          <a:prstGeom prst="rect">
            <a:avLst/>
          </a:prstGeom>
          <a:solidFill>
            <a:schemeClr val="tx1"/>
          </a:solidFill>
          <a:ln>
            <a:noFill/>
          </a:ln>
        </p:spPr>
        <p:txBody>
          <a:bodyPr lIns="274320" tIns="182880" rIns="274320" bIns="182880"/>
          <a:lstStyle>
            <a:lvl1pPr>
              <a:lnSpc>
                <a:spcPct val="90000"/>
              </a:lnSpc>
              <a:spcBef>
                <a:spcPts val="1800"/>
              </a:spcBef>
              <a:defRPr sz="4000" b="0" i="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417516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One Key Point Whit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157CEFC-069C-C58A-19DF-01F8637A9B0F}"/>
              </a:ext>
            </a:extLst>
          </p:cNvPr>
          <p:cNvGrpSpPr/>
          <p:nvPr userDrawn="1"/>
        </p:nvGrpSpPr>
        <p:grpSpPr>
          <a:xfrm>
            <a:off x="0" y="0"/>
            <a:ext cx="12192000" cy="6858000"/>
            <a:chOff x="0" y="0"/>
            <a:chExt cx="12192000" cy="6858000"/>
          </a:xfrm>
        </p:grpSpPr>
        <p:cxnSp>
          <p:nvCxnSpPr>
            <p:cNvPr id="11" name="Straight Connector 10">
              <a:extLst>
                <a:ext uri="{FF2B5EF4-FFF2-40B4-BE49-F238E27FC236}">
                  <a16:creationId xmlns:a16="http://schemas.microsoft.com/office/drawing/2014/main" id="{D37BEE15-7D35-8B10-1126-089532A95FC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DAC8AE3-9206-DB20-E209-1A45CA508368}"/>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79C798F-88DE-8674-E2B4-D30F79C10BD2}"/>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0CD1A00-9C9A-A1B5-A7BB-05E1BF68AE35}"/>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04F877F-424E-06E6-B058-530D9FAD5193}"/>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2EE6F36-D85A-3D8C-6EB2-334A87CFCC0D}"/>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DD2A79-29C1-3B29-95D1-4B25D89F1DCB}"/>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2255665-54B0-0E63-85CD-C64A2EFEB9D3}"/>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34B256A-35AB-81F3-F83A-CA636ACF825B}"/>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D232AF-1337-EA44-39B9-C8301D568312}"/>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5A1B3DF-791F-87A8-3783-70D2BBD700BA}"/>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A7C97D1-80F3-1FAC-51CE-921C345B7D7A}"/>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5410BA5-670F-7602-BD46-83323B765D3B}"/>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864DEB3-F12E-1222-888B-3CEE5F63D432}"/>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B872C51-6FB6-88E4-54F2-562EC1DF826A}"/>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3988735E-AC48-CB53-0381-C08EBD6C997A}"/>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9573AF7-95A7-9CE3-D9B4-A6B8C928BC3B}"/>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88E4B29D-003E-3BC4-57F9-995D097E9C13}"/>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84D4293-90CF-7C94-1FE8-7116F1F5D91E}"/>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D87D14F-BB87-FBA4-AC89-7C15780ADEC2}"/>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2B46D37-9BA7-06BF-882E-ACF2446D5E33}"/>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6767427E-8562-91B3-792B-BF71F63958EA}"/>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5EED9DC-98E0-807A-016E-877E126FEEF3}"/>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3" name="Rectangle 22">
            <a:extLst>
              <a:ext uri="{FF2B5EF4-FFF2-40B4-BE49-F238E27FC236}">
                <a16:creationId xmlns:a16="http://schemas.microsoft.com/office/drawing/2014/main" id="{D9A5CA4E-FED4-0E77-8C81-8E6283DCF400}"/>
              </a:ext>
            </a:extLst>
          </p:cNvPr>
          <p:cNvSpPr/>
          <p:nvPr userDrawn="1"/>
        </p:nvSpPr>
        <p:spPr>
          <a:xfrm>
            <a:off x="10931525" y="6223000"/>
            <a:ext cx="882650" cy="361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pic>
        <p:nvPicPr>
          <p:cNvPr id="16" name="Graphic 15">
            <a:extLst>
              <a:ext uri="{FF2B5EF4-FFF2-40B4-BE49-F238E27FC236}">
                <a16:creationId xmlns:a16="http://schemas.microsoft.com/office/drawing/2014/main" id="{3E36E11B-3E37-14A5-C0B2-43E4C6F83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11479" y="1197864"/>
            <a:ext cx="9333410" cy="4425696"/>
          </a:xfrm>
          <a:prstGeom prst="rect">
            <a:avLst/>
          </a:prstGeom>
          <a:solidFill>
            <a:schemeClr val="bg1"/>
          </a:solidFill>
          <a:ln>
            <a:noFill/>
          </a:ln>
        </p:spPr>
        <p:txBody>
          <a:bodyPr lIns="274320" tIns="182880" rIns="274320" bIns="182880"/>
          <a:lstStyle>
            <a:lvl1pPr>
              <a:lnSpc>
                <a:spcPct val="90000"/>
              </a:lnSpc>
              <a:spcBef>
                <a:spcPts val="1800"/>
              </a:spcBef>
              <a:defRPr sz="4000" b="0" i="0">
                <a:solidFill>
                  <a:schemeClr val="tx1"/>
                </a:solidFill>
                <a:latin typeface="MCA U ten U five" panose="02000507000000020003" pitchFamily="2" charset="77"/>
              </a:defRPr>
            </a:lvl1pPr>
          </a:lstStyle>
          <a:p>
            <a:pPr lvl="0"/>
            <a:r>
              <a:rPr lang="en-US"/>
              <a:t>Click to edit Master text styles</a:t>
            </a:r>
          </a:p>
        </p:txBody>
      </p:sp>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bg1"/>
          </a:solidFill>
        </p:spPr>
        <p:txBody>
          <a:body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bg1"/>
          </a:solidFill>
        </p:spPr>
        <p:txBody>
          <a:body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bg1"/>
          </a:solidFill>
        </p:spPr>
        <p:txBody>
          <a:body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271967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Key Points Whit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8A09378-BB03-DCFE-5212-98762614FBB9}"/>
              </a:ext>
            </a:extLst>
          </p:cNvPr>
          <p:cNvGrpSpPr/>
          <p:nvPr userDrawn="1"/>
        </p:nvGrpSpPr>
        <p:grpSpPr>
          <a:xfrm>
            <a:off x="0" y="0"/>
            <a:ext cx="12192000" cy="6858000"/>
            <a:chOff x="0" y="21178"/>
            <a:chExt cx="12192000" cy="6858000"/>
          </a:xfrm>
        </p:grpSpPr>
        <p:cxnSp>
          <p:nvCxnSpPr>
            <p:cNvPr id="6" name="Straight Connector 5">
              <a:extLst>
                <a:ext uri="{FF2B5EF4-FFF2-40B4-BE49-F238E27FC236}">
                  <a16:creationId xmlns:a16="http://schemas.microsoft.com/office/drawing/2014/main" id="{70758A7B-1667-5060-DE7E-3F1B556CFC04}"/>
                </a:ext>
              </a:extLst>
            </p:cNvPr>
            <p:cNvCxnSpPr>
              <a:cxnSpLocks/>
            </p:cNvCxnSpPr>
            <p:nvPr userDrawn="1"/>
          </p:nvCxnSpPr>
          <p:spPr>
            <a:xfrm flipH="1">
              <a:off x="0" y="1216152"/>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E152577E-03C0-3A71-363A-A27C8277DFCD}"/>
                </a:ext>
              </a:extLst>
            </p:cNvPr>
            <p:cNvCxnSpPr>
              <a:cxnSpLocks/>
            </p:cNvCxnSpPr>
            <p:nvPr userDrawn="1"/>
          </p:nvCxnSpPr>
          <p:spPr>
            <a:xfrm>
              <a:off x="41148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FD9C0A0-B2EB-BE88-5376-0236D1CF4BB0}"/>
                </a:ext>
              </a:extLst>
            </p:cNvPr>
            <p:cNvCxnSpPr>
              <a:cxnSpLocks/>
            </p:cNvCxnSpPr>
            <p:nvPr userDrawn="1"/>
          </p:nvCxnSpPr>
          <p:spPr>
            <a:xfrm>
              <a:off x="1629591"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E804DA5-0467-7886-5B5D-6E64AB8319D0}"/>
                </a:ext>
              </a:extLst>
            </p:cNvPr>
            <p:cNvCxnSpPr>
              <a:cxnSpLocks/>
            </p:cNvCxnSpPr>
            <p:nvPr userDrawn="1"/>
          </p:nvCxnSpPr>
          <p:spPr>
            <a:xfrm>
              <a:off x="2847702"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0A7DA5B-9638-123C-3C6E-E26AC4EEDDCC}"/>
                </a:ext>
              </a:extLst>
            </p:cNvPr>
            <p:cNvCxnSpPr>
              <a:cxnSpLocks/>
            </p:cNvCxnSpPr>
            <p:nvPr userDrawn="1"/>
          </p:nvCxnSpPr>
          <p:spPr>
            <a:xfrm>
              <a:off x="3659776"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1F59ED9-98B5-596B-EAA9-598725A24F64}"/>
                </a:ext>
              </a:extLst>
            </p:cNvPr>
            <p:cNvCxnSpPr>
              <a:cxnSpLocks/>
            </p:cNvCxnSpPr>
            <p:nvPr userDrawn="1"/>
          </p:nvCxnSpPr>
          <p:spPr>
            <a:xfrm>
              <a:off x="4877887"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FA3338F-52C0-05A2-7550-7411DA9D11F3}"/>
                </a:ext>
              </a:extLst>
            </p:cNvPr>
            <p:cNvCxnSpPr>
              <a:cxnSpLocks/>
            </p:cNvCxnSpPr>
            <p:nvPr userDrawn="1"/>
          </p:nvCxnSpPr>
          <p:spPr>
            <a:xfrm>
              <a:off x="6095998"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B8958FB-6C67-D033-3C98-584AA00D1456}"/>
                </a:ext>
              </a:extLst>
            </p:cNvPr>
            <p:cNvCxnSpPr>
              <a:cxnSpLocks/>
            </p:cNvCxnSpPr>
            <p:nvPr userDrawn="1"/>
          </p:nvCxnSpPr>
          <p:spPr>
            <a:xfrm>
              <a:off x="7314109"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6AE8D4E4-4FA9-9B2B-7C62-B99B714E501C}"/>
                </a:ext>
              </a:extLst>
            </p:cNvPr>
            <p:cNvCxnSpPr>
              <a:cxnSpLocks/>
            </p:cNvCxnSpPr>
            <p:nvPr userDrawn="1"/>
          </p:nvCxnSpPr>
          <p:spPr>
            <a:xfrm>
              <a:off x="853222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3D807D3-51AA-B021-0E1D-BB77231DD69D}"/>
                </a:ext>
              </a:extLst>
            </p:cNvPr>
            <p:cNvCxnSpPr>
              <a:cxnSpLocks/>
            </p:cNvCxnSpPr>
            <p:nvPr userDrawn="1"/>
          </p:nvCxnSpPr>
          <p:spPr>
            <a:xfrm>
              <a:off x="9344294"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798E5B6-53F1-0C6D-568B-C6CB75F1DDC3}"/>
                </a:ext>
              </a:extLst>
            </p:cNvPr>
            <p:cNvCxnSpPr>
              <a:cxnSpLocks/>
            </p:cNvCxnSpPr>
            <p:nvPr userDrawn="1"/>
          </p:nvCxnSpPr>
          <p:spPr>
            <a:xfrm>
              <a:off x="10562405"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7A9D027C-07AE-4E70-A19F-83C151E79C84}"/>
                </a:ext>
              </a:extLst>
            </p:cNvPr>
            <p:cNvCxnSpPr>
              <a:cxnSpLocks/>
            </p:cNvCxnSpPr>
            <p:nvPr userDrawn="1"/>
          </p:nvCxnSpPr>
          <p:spPr>
            <a:xfrm>
              <a:off x="1178052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EFFD3A5-B589-9DBF-6534-02DCC1F6B849}"/>
                </a:ext>
              </a:extLst>
            </p:cNvPr>
            <p:cNvCxnSpPr>
              <a:cxnSpLocks/>
            </p:cNvCxnSpPr>
            <p:nvPr userDrawn="1"/>
          </p:nvCxnSpPr>
          <p:spPr>
            <a:xfrm flipH="1">
              <a:off x="0" y="242316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927513F-B8F4-4535-D6B9-22553CD8CDCA}"/>
                </a:ext>
              </a:extLst>
            </p:cNvPr>
            <p:cNvCxnSpPr>
              <a:cxnSpLocks/>
            </p:cNvCxnSpPr>
            <p:nvPr userDrawn="1"/>
          </p:nvCxnSpPr>
          <p:spPr>
            <a:xfrm flipH="1">
              <a:off x="0" y="3227832"/>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C8867138-3209-5A90-E746-22835CCCF44D}"/>
                </a:ext>
              </a:extLst>
            </p:cNvPr>
            <p:cNvCxnSpPr>
              <a:cxnSpLocks/>
            </p:cNvCxnSpPr>
            <p:nvPr userDrawn="1"/>
          </p:nvCxnSpPr>
          <p:spPr>
            <a:xfrm flipH="1">
              <a:off x="0" y="443484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9AD2711C-57CB-90A1-53F9-02678B59D2F5}"/>
                </a:ext>
              </a:extLst>
            </p:cNvPr>
            <p:cNvCxnSpPr>
              <a:cxnSpLocks/>
            </p:cNvCxnSpPr>
            <p:nvPr userDrawn="1"/>
          </p:nvCxnSpPr>
          <p:spPr>
            <a:xfrm flipH="1">
              <a:off x="0" y="5641848"/>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9C482BB-FE54-0F46-6E3D-45074DAFFBAE}"/>
                </a:ext>
              </a:extLst>
            </p:cNvPr>
            <p:cNvCxnSpPr>
              <a:cxnSpLocks/>
            </p:cNvCxnSpPr>
            <p:nvPr userDrawn="1"/>
          </p:nvCxnSpPr>
          <p:spPr>
            <a:xfrm>
              <a:off x="11374479"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B8D50371-8D55-9515-3195-79E69228DAFA}"/>
                </a:ext>
              </a:extLst>
            </p:cNvPr>
            <p:cNvCxnSpPr>
              <a:cxnSpLocks/>
            </p:cNvCxnSpPr>
            <p:nvPr userDrawn="1"/>
          </p:nvCxnSpPr>
          <p:spPr>
            <a:xfrm>
              <a:off x="10968442"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7114EAF-0F2D-C5F2-5F62-D5B9CFF21821}"/>
                </a:ext>
              </a:extLst>
            </p:cNvPr>
            <p:cNvCxnSpPr>
              <a:cxnSpLocks/>
            </p:cNvCxnSpPr>
            <p:nvPr userDrawn="1"/>
          </p:nvCxnSpPr>
          <p:spPr>
            <a:xfrm>
              <a:off x="10156368"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201F808-86D6-C3CA-4424-0C1A6B88751F}"/>
                </a:ext>
              </a:extLst>
            </p:cNvPr>
            <p:cNvCxnSpPr>
              <a:cxnSpLocks/>
            </p:cNvCxnSpPr>
            <p:nvPr userDrawn="1"/>
          </p:nvCxnSpPr>
          <p:spPr>
            <a:xfrm>
              <a:off x="9750331"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5B36549B-20B5-1C57-B8AE-3B5AA5FD160D}"/>
                </a:ext>
              </a:extLst>
            </p:cNvPr>
            <p:cNvCxnSpPr>
              <a:cxnSpLocks/>
            </p:cNvCxnSpPr>
            <p:nvPr userDrawn="1"/>
          </p:nvCxnSpPr>
          <p:spPr>
            <a:xfrm>
              <a:off x="8938257"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5ACACDF-34C0-D37C-8F51-B3CD1A53262D}"/>
                </a:ext>
              </a:extLst>
            </p:cNvPr>
            <p:cNvCxnSpPr>
              <a:cxnSpLocks/>
            </p:cNvCxnSpPr>
            <p:nvPr userDrawn="1"/>
          </p:nvCxnSpPr>
          <p:spPr>
            <a:xfrm>
              <a:off x="8126183"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C560AC9-AC09-8D35-2627-4E49B25B67DD}"/>
                </a:ext>
              </a:extLst>
            </p:cNvPr>
            <p:cNvCxnSpPr>
              <a:cxnSpLocks/>
            </p:cNvCxnSpPr>
            <p:nvPr userDrawn="1"/>
          </p:nvCxnSpPr>
          <p:spPr>
            <a:xfrm>
              <a:off x="7720146"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5D0EEC0-C48B-1D91-4AFC-1E08BAB7D034}"/>
                </a:ext>
              </a:extLst>
            </p:cNvPr>
            <p:cNvCxnSpPr>
              <a:cxnSpLocks/>
            </p:cNvCxnSpPr>
            <p:nvPr userDrawn="1"/>
          </p:nvCxnSpPr>
          <p:spPr>
            <a:xfrm>
              <a:off x="6908072"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F8064F0-E848-6ECB-F85C-BFDF5898AE70}"/>
                </a:ext>
              </a:extLst>
            </p:cNvPr>
            <p:cNvCxnSpPr>
              <a:cxnSpLocks/>
            </p:cNvCxnSpPr>
            <p:nvPr userDrawn="1"/>
          </p:nvCxnSpPr>
          <p:spPr>
            <a:xfrm>
              <a:off x="6502035"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1AE83D0-2BF1-3C37-1ACC-C9C1DBDC4014}"/>
                </a:ext>
              </a:extLst>
            </p:cNvPr>
            <p:cNvCxnSpPr>
              <a:cxnSpLocks/>
            </p:cNvCxnSpPr>
            <p:nvPr userDrawn="1"/>
          </p:nvCxnSpPr>
          <p:spPr>
            <a:xfrm>
              <a:off x="5689961"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7AE0A26-97A2-13B6-BF1A-F9EBE32B8F37}"/>
                </a:ext>
              </a:extLst>
            </p:cNvPr>
            <p:cNvCxnSpPr>
              <a:cxnSpLocks/>
            </p:cNvCxnSpPr>
            <p:nvPr userDrawn="1"/>
          </p:nvCxnSpPr>
          <p:spPr>
            <a:xfrm>
              <a:off x="5283924"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A9C5CCE1-1385-AD1D-9F96-B0CBF627CB9B}"/>
                </a:ext>
              </a:extLst>
            </p:cNvPr>
            <p:cNvCxnSpPr>
              <a:cxnSpLocks/>
            </p:cNvCxnSpPr>
            <p:nvPr userDrawn="1"/>
          </p:nvCxnSpPr>
          <p:spPr>
            <a:xfrm>
              <a:off x="447185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7A8D8BF-E045-1E8E-C959-D550B56A24B2}"/>
                </a:ext>
              </a:extLst>
            </p:cNvPr>
            <p:cNvCxnSpPr>
              <a:cxnSpLocks/>
            </p:cNvCxnSpPr>
            <p:nvPr userDrawn="1"/>
          </p:nvCxnSpPr>
          <p:spPr>
            <a:xfrm>
              <a:off x="4065813"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752331A-1B15-6F82-EBA7-CF0BA812628D}"/>
                </a:ext>
              </a:extLst>
            </p:cNvPr>
            <p:cNvCxnSpPr>
              <a:cxnSpLocks/>
            </p:cNvCxnSpPr>
            <p:nvPr userDrawn="1"/>
          </p:nvCxnSpPr>
          <p:spPr>
            <a:xfrm>
              <a:off x="3253739"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E5890DB-0ABE-F8F8-DB77-DB37FB75A6C8}"/>
                </a:ext>
              </a:extLst>
            </p:cNvPr>
            <p:cNvCxnSpPr>
              <a:cxnSpLocks/>
            </p:cNvCxnSpPr>
            <p:nvPr userDrawn="1"/>
          </p:nvCxnSpPr>
          <p:spPr>
            <a:xfrm>
              <a:off x="2441665"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3A9201F-5BFF-CD3E-C2FB-B7FF7D8A2DAD}"/>
                </a:ext>
              </a:extLst>
            </p:cNvPr>
            <p:cNvCxnSpPr>
              <a:cxnSpLocks/>
            </p:cNvCxnSpPr>
            <p:nvPr userDrawn="1"/>
          </p:nvCxnSpPr>
          <p:spPr>
            <a:xfrm>
              <a:off x="2035628"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A636FF1-D14E-858F-5B9F-62F422AA8929}"/>
                </a:ext>
              </a:extLst>
            </p:cNvPr>
            <p:cNvCxnSpPr>
              <a:cxnSpLocks/>
            </p:cNvCxnSpPr>
            <p:nvPr userDrawn="1"/>
          </p:nvCxnSpPr>
          <p:spPr>
            <a:xfrm>
              <a:off x="1223554"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79131C92-2E62-1CD3-B784-32B0E256F93B}"/>
                </a:ext>
              </a:extLst>
            </p:cNvPr>
            <p:cNvCxnSpPr>
              <a:cxnSpLocks/>
            </p:cNvCxnSpPr>
            <p:nvPr userDrawn="1"/>
          </p:nvCxnSpPr>
          <p:spPr>
            <a:xfrm>
              <a:off x="817517"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E46D594-5F9D-1A54-600D-C9CFF80F8BD5}"/>
                </a:ext>
              </a:extLst>
            </p:cNvPr>
            <p:cNvCxnSpPr>
              <a:cxnSpLocks/>
            </p:cNvCxnSpPr>
            <p:nvPr userDrawn="1"/>
          </p:nvCxnSpPr>
          <p:spPr>
            <a:xfrm flipH="1">
              <a:off x="0" y="813816"/>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E2FA110-DA73-7399-4984-63B8D2A68593}"/>
                </a:ext>
              </a:extLst>
            </p:cNvPr>
            <p:cNvCxnSpPr>
              <a:cxnSpLocks/>
            </p:cNvCxnSpPr>
            <p:nvPr userDrawn="1"/>
          </p:nvCxnSpPr>
          <p:spPr>
            <a:xfrm flipH="1">
              <a:off x="0" y="41148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CAD9846-ABB3-8836-731C-BFC2416B6C65}"/>
                </a:ext>
              </a:extLst>
            </p:cNvPr>
            <p:cNvCxnSpPr>
              <a:cxnSpLocks/>
            </p:cNvCxnSpPr>
            <p:nvPr userDrawn="1"/>
          </p:nvCxnSpPr>
          <p:spPr>
            <a:xfrm flipH="1">
              <a:off x="0" y="1618488"/>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B1E0587-3D8C-4E9B-D532-1B586203F903}"/>
                </a:ext>
              </a:extLst>
            </p:cNvPr>
            <p:cNvCxnSpPr>
              <a:cxnSpLocks/>
            </p:cNvCxnSpPr>
            <p:nvPr userDrawn="1"/>
          </p:nvCxnSpPr>
          <p:spPr>
            <a:xfrm flipH="1">
              <a:off x="0" y="2020824"/>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EA052CCE-80B1-DA6E-DDCC-5054010A9F45}"/>
                </a:ext>
              </a:extLst>
            </p:cNvPr>
            <p:cNvCxnSpPr>
              <a:cxnSpLocks/>
            </p:cNvCxnSpPr>
            <p:nvPr userDrawn="1"/>
          </p:nvCxnSpPr>
          <p:spPr>
            <a:xfrm flipH="1">
              <a:off x="0" y="2825496"/>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EF9090C-1AFD-CB02-377C-4598E773E486}"/>
                </a:ext>
              </a:extLst>
            </p:cNvPr>
            <p:cNvCxnSpPr>
              <a:cxnSpLocks/>
            </p:cNvCxnSpPr>
            <p:nvPr userDrawn="1"/>
          </p:nvCxnSpPr>
          <p:spPr>
            <a:xfrm flipH="1">
              <a:off x="0" y="3630168"/>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5099681B-C3BB-1B20-7094-B5F28DC4B2D7}"/>
                </a:ext>
              </a:extLst>
            </p:cNvPr>
            <p:cNvCxnSpPr>
              <a:cxnSpLocks/>
            </p:cNvCxnSpPr>
            <p:nvPr userDrawn="1"/>
          </p:nvCxnSpPr>
          <p:spPr>
            <a:xfrm flipH="1">
              <a:off x="0" y="4032504"/>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F629F5A6-569D-1EE6-CC0A-5E9FDF435E4F}"/>
                </a:ext>
              </a:extLst>
            </p:cNvPr>
            <p:cNvCxnSpPr>
              <a:cxnSpLocks/>
            </p:cNvCxnSpPr>
            <p:nvPr userDrawn="1"/>
          </p:nvCxnSpPr>
          <p:spPr>
            <a:xfrm flipH="1">
              <a:off x="0" y="4837176"/>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AA01256C-0175-9923-87E8-92222EBFCD36}"/>
                </a:ext>
              </a:extLst>
            </p:cNvPr>
            <p:cNvCxnSpPr>
              <a:cxnSpLocks/>
            </p:cNvCxnSpPr>
            <p:nvPr userDrawn="1"/>
          </p:nvCxnSpPr>
          <p:spPr>
            <a:xfrm flipH="1">
              <a:off x="0" y="5239512"/>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8AC8C088-A3CC-B1A3-C525-65BEDEC22226}"/>
                </a:ext>
              </a:extLst>
            </p:cNvPr>
            <p:cNvCxnSpPr>
              <a:cxnSpLocks/>
            </p:cNvCxnSpPr>
            <p:nvPr userDrawn="1"/>
          </p:nvCxnSpPr>
          <p:spPr>
            <a:xfrm flipH="1">
              <a:off x="0" y="6044184"/>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AFF0A80A-3275-CDE8-8D6D-A72C36D2DBA5}"/>
                </a:ext>
              </a:extLst>
            </p:cNvPr>
            <p:cNvCxnSpPr>
              <a:cxnSpLocks/>
            </p:cNvCxnSpPr>
            <p:nvPr userDrawn="1"/>
          </p:nvCxnSpPr>
          <p:spPr>
            <a:xfrm flipH="1">
              <a:off x="0" y="644652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11" name="Rectangle 10">
            <a:extLst>
              <a:ext uri="{FF2B5EF4-FFF2-40B4-BE49-F238E27FC236}">
                <a16:creationId xmlns:a16="http://schemas.microsoft.com/office/drawing/2014/main" id="{C6AF8B4A-D4F7-191B-0E8A-86760B34FA66}"/>
              </a:ext>
            </a:extLst>
          </p:cNvPr>
          <p:cNvSpPr/>
          <p:nvPr userDrawn="1"/>
        </p:nvSpPr>
        <p:spPr>
          <a:xfrm>
            <a:off x="10931525" y="6223000"/>
            <a:ext cx="882650" cy="361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pic>
        <p:nvPicPr>
          <p:cNvPr id="16" name="Graphic 15">
            <a:extLst>
              <a:ext uri="{FF2B5EF4-FFF2-40B4-BE49-F238E27FC236}">
                <a16:creationId xmlns:a16="http://schemas.microsoft.com/office/drawing/2014/main" id="{3E36E11B-3E37-14A5-C0B2-43E4C6F83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ext Placeholder 7">
            <a:extLst>
              <a:ext uri="{FF2B5EF4-FFF2-40B4-BE49-F238E27FC236}">
                <a16:creationId xmlns:a16="http://schemas.microsoft.com/office/drawing/2014/main" id="{5A22A0A2-1F8D-6617-962C-B7A5EEB3DAB4}"/>
              </a:ext>
            </a:extLst>
          </p:cNvPr>
          <p:cNvSpPr>
            <a:spLocks noGrp="1"/>
          </p:cNvSpPr>
          <p:nvPr>
            <p:ph type="body" sz="quarter" idx="19"/>
          </p:nvPr>
        </p:nvSpPr>
        <p:spPr>
          <a:xfrm>
            <a:off x="6107149" y="1205858"/>
            <a:ext cx="4846320" cy="4395952"/>
          </a:xfrm>
          <a:prstGeom prst="rect">
            <a:avLst/>
          </a:prstGeom>
          <a:solidFill>
            <a:schemeClr val="bg1"/>
          </a:solidFill>
          <a:ln>
            <a:noFill/>
          </a:ln>
        </p:spPr>
        <p:txBody>
          <a:bodyPr lIns="274320" tIns="182880" rIns="274320" bIns="182880"/>
          <a:lstStyle>
            <a:lvl1pPr>
              <a:lnSpc>
                <a:spcPct val="90000"/>
              </a:lnSpc>
              <a:spcBef>
                <a:spcPts val="1800"/>
              </a:spcBef>
              <a:defRPr sz="4000" b="0" i="0">
                <a:solidFill>
                  <a:schemeClr val="tx1"/>
                </a:solidFill>
                <a:latin typeface="MCA U ten U five" panose="02000507000000020003" pitchFamily="2" charset="77"/>
              </a:defRPr>
            </a:lvl1pPr>
          </a:lstStyle>
          <a:p>
            <a:pPr lvl="0"/>
            <a:r>
              <a:rPr lang="en-US"/>
              <a:t>Click to edit Master text styles</a:t>
            </a:r>
          </a:p>
        </p:txBody>
      </p:sp>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bg1"/>
          </a:solidFill>
        </p:spPr>
        <p:txBody>
          <a:body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bg1"/>
          </a:solidFill>
        </p:spPr>
        <p:txBody>
          <a:body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bg1"/>
          </a:solidFill>
        </p:spPr>
        <p:txBody>
          <a:bodyPr/>
          <a:lstStyle/>
          <a:p>
            <a:fld id="{1AD59F8F-821C-794D-AFBA-1518A32149B9}" type="slidenum">
              <a:rPr lang="en-US" smtClean="0"/>
              <a:pPr/>
              <a:t>‹#›</a:t>
            </a:fld>
            <a:endParaRPr lang="en-US" dirty="0"/>
          </a:p>
        </p:txBody>
      </p:sp>
      <p:sp>
        <p:nvSpPr>
          <p:cNvPr id="3" name="Text Placeholder 7">
            <a:extLst>
              <a:ext uri="{FF2B5EF4-FFF2-40B4-BE49-F238E27FC236}">
                <a16:creationId xmlns:a16="http://schemas.microsoft.com/office/drawing/2014/main" id="{45758801-8665-EDB6-74F1-D488570B4280}"/>
              </a:ext>
            </a:extLst>
          </p:cNvPr>
          <p:cNvSpPr>
            <a:spLocks noGrp="1"/>
          </p:cNvSpPr>
          <p:nvPr>
            <p:ph type="body" sz="quarter" idx="13"/>
          </p:nvPr>
        </p:nvSpPr>
        <p:spPr>
          <a:xfrm>
            <a:off x="425803" y="1205859"/>
            <a:ext cx="4846320" cy="4395952"/>
          </a:xfrm>
          <a:prstGeom prst="rect">
            <a:avLst/>
          </a:prstGeom>
          <a:solidFill>
            <a:schemeClr val="bg1"/>
          </a:solidFill>
          <a:ln>
            <a:noFill/>
          </a:ln>
        </p:spPr>
        <p:txBody>
          <a:bodyPr lIns="274320" tIns="182880" rIns="274320" bIns="182880"/>
          <a:lstStyle>
            <a:lvl1pPr>
              <a:lnSpc>
                <a:spcPct val="90000"/>
              </a:lnSpc>
              <a:spcBef>
                <a:spcPts val="1800"/>
              </a:spcBef>
              <a:defRPr sz="4000" b="0" i="0">
                <a:solidFill>
                  <a:schemeClr val="tx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267826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le Fu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01961" y="1133856"/>
            <a:ext cx="11378560" cy="4585992"/>
          </a:xfrm>
        </p:spPr>
        <p:txBody>
          <a:bodyPr bIns="1097280" anchor="ctr" anchorCtr="1"/>
          <a:lstStyle>
            <a:lvl1pPr>
              <a:defRPr sz="1400" b="0" i="0">
                <a:solidFill>
                  <a:schemeClr val="tx1"/>
                </a:solidFill>
                <a:latin typeface="MCA U ten U five" panose="02000507000000020003" pitchFamily="2" charset="77"/>
              </a:defRPr>
            </a:lvl1pPr>
          </a:lstStyle>
          <a:p>
            <a:r>
              <a:rPr lang="en-US"/>
              <a:t>Click icon to add table</a:t>
            </a:r>
            <a:endParaRPr lang="en-US" dirty="0"/>
          </a:p>
        </p:txBody>
      </p:sp>
      <p:sp>
        <p:nvSpPr>
          <p:cNvPr id="4" name="Date Placeholder 3">
            <a:extLst>
              <a:ext uri="{FF2B5EF4-FFF2-40B4-BE49-F238E27FC236}">
                <a16:creationId xmlns:a16="http://schemas.microsoft.com/office/drawing/2014/main" id="{85C81D54-D903-E0E2-927E-5F9C1F970678}"/>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39D92E4E-460C-1040-9C00-2AF21CD8B198}"/>
              </a:ext>
            </a:extLst>
          </p:cNvPr>
          <p:cNvSpPr>
            <a:spLocks noGrp="1"/>
          </p:cNvSpPr>
          <p:nvPr>
            <p:ph type="ftr" sz="quarter" idx="16"/>
          </p:nvPr>
        </p:nvSpPr>
        <p:spPr/>
        <p:txBody>
          <a:bodyPr/>
          <a:lstStyle/>
          <a:p>
            <a:endParaRPr lang="en-US" dirty="0"/>
          </a:p>
        </p:txBody>
      </p:sp>
      <p:sp>
        <p:nvSpPr>
          <p:cNvPr id="9" name="Slide Number Placeholder 8">
            <a:extLst>
              <a:ext uri="{FF2B5EF4-FFF2-40B4-BE49-F238E27FC236}">
                <a16:creationId xmlns:a16="http://schemas.microsoft.com/office/drawing/2014/main" id="{628F1557-CCC4-A35D-0325-32AA9D194BCD}"/>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2" name="Graphic 11">
            <a:extLst>
              <a:ext uri="{FF2B5EF4-FFF2-40B4-BE49-F238E27FC236}">
                <a16:creationId xmlns:a16="http://schemas.microsoft.com/office/drawing/2014/main" id="{2713846C-845D-B695-8381-F1205572B5D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63112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le Two Thirds">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233550" y="1133856"/>
            <a:ext cx="7552050" cy="4585992"/>
          </a:xfrm>
        </p:spPr>
        <p:txBody>
          <a:bodyPr bIns="1097280" anchor="ctr" anchorCtr="1"/>
          <a:lstStyle>
            <a:lvl1pPr>
              <a:defRPr sz="1400" b="0" i="0">
                <a:solidFill>
                  <a:schemeClr val="tx1"/>
                </a:solidFill>
                <a:latin typeface="MCA U ten U five" panose="02000507000000020003" pitchFamily="2" charset="77"/>
              </a:defRPr>
            </a:lvl1pPr>
          </a:lstStyle>
          <a:p>
            <a:r>
              <a:rPr lang="en-US"/>
              <a:t>Click icon to add table</a:t>
            </a:r>
            <a:endParaRPr lang="en-US" dirty="0"/>
          </a:p>
        </p:txBody>
      </p:sp>
      <p:sp>
        <p:nvSpPr>
          <p:cNvPr id="4" name="Date Placeholder 3">
            <a:extLst>
              <a:ext uri="{FF2B5EF4-FFF2-40B4-BE49-F238E27FC236}">
                <a16:creationId xmlns:a16="http://schemas.microsoft.com/office/drawing/2014/main" id="{34A4CAED-ABE1-1A1B-00AF-11725F32C6E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4998442A-CDC6-980A-5DB5-1DF1BA8D745E}"/>
              </a:ext>
            </a:extLst>
          </p:cNvPr>
          <p:cNvSpPr>
            <a:spLocks noGrp="1"/>
          </p:cNvSpPr>
          <p:nvPr>
            <p:ph type="ftr" sz="quarter" idx="16"/>
          </p:nvPr>
        </p:nvSpPr>
        <p:spPr/>
        <p:txBody>
          <a:bodyPr/>
          <a:lstStyle/>
          <a:p>
            <a:endParaRPr lang="en-US" dirty="0"/>
          </a:p>
        </p:txBody>
      </p:sp>
      <p:sp>
        <p:nvSpPr>
          <p:cNvPr id="9" name="Slide Number Placeholder 8">
            <a:extLst>
              <a:ext uri="{FF2B5EF4-FFF2-40B4-BE49-F238E27FC236}">
                <a16:creationId xmlns:a16="http://schemas.microsoft.com/office/drawing/2014/main" id="{37E23EC5-095A-D24A-3F21-52AF92202092}"/>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0E9DAEC4-0A82-8554-FA7F-C5789CB4F0A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0" name="Title 1">
            <a:extLst>
              <a:ext uri="{FF2B5EF4-FFF2-40B4-BE49-F238E27FC236}">
                <a16:creationId xmlns:a16="http://schemas.microsoft.com/office/drawing/2014/main" id="{AD4083A7-B3A6-25C4-F9B2-31E1C065B366}"/>
              </a:ext>
            </a:extLst>
          </p:cNvPr>
          <p:cNvSpPr>
            <a:spLocks noGrp="1"/>
          </p:cNvSpPr>
          <p:nvPr>
            <p:ph type="title"/>
          </p:nvPr>
        </p:nvSpPr>
        <p:spPr>
          <a:xfrm>
            <a:off x="401961" y="323813"/>
            <a:ext cx="11378560" cy="369947"/>
          </a:xfrm>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24" name="Text Placeholder 7">
            <a:extLst>
              <a:ext uri="{FF2B5EF4-FFF2-40B4-BE49-F238E27FC236}">
                <a16:creationId xmlns:a16="http://schemas.microsoft.com/office/drawing/2014/main" id="{F041B441-0A13-F46B-C228-2498C0D5CD78}"/>
              </a:ext>
            </a:extLst>
          </p:cNvPr>
          <p:cNvSpPr>
            <a:spLocks noGrp="1"/>
          </p:cNvSpPr>
          <p:nvPr>
            <p:ph type="body" sz="quarter" idx="13" hasCustomPrompt="1"/>
          </p:nvPr>
        </p:nvSpPr>
        <p:spPr>
          <a:xfrm>
            <a:off x="401961" y="1828800"/>
            <a:ext cx="3420740" cy="388620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26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art Full">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4CACF0D4-7050-8955-163A-74910AFB2540}"/>
              </a:ext>
            </a:extLst>
          </p:cNvPr>
          <p:cNvSpPr>
            <a:spLocks noGrp="1"/>
          </p:cNvSpPr>
          <p:nvPr>
            <p:ph type="chart" sz="quarter" idx="15"/>
          </p:nvPr>
        </p:nvSpPr>
        <p:spPr>
          <a:xfrm>
            <a:off x="401961" y="1133856"/>
            <a:ext cx="11388078" cy="4585992"/>
          </a:xfrm>
        </p:spPr>
        <p:txBody>
          <a:bodyPr vert="horz" lIns="0" tIns="0" rIns="0" bIns="1097280" rtlCol="0" anchor="ctr" anchorCtr="1">
            <a:noAutofit/>
          </a:bodyPr>
          <a:lstStyle>
            <a:lvl1pPr>
              <a:defRPr lang="en-US" sz="1400" b="0" i="0">
                <a:solidFill>
                  <a:schemeClr val="tx1"/>
                </a:solidFill>
                <a:latin typeface="MCA U ten U five" panose="02000507000000020003" pitchFamily="2" charset="77"/>
              </a:defRPr>
            </a:lvl1pPr>
          </a:lstStyle>
          <a:p>
            <a:pPr lvl="0"/>
            <a:r>
              <a:rPr lang="en-US"/>
              <a:t>Click icon to add chart</a:t>
            </a:r>
            <a:endParaRPr lang="en-US" dirty="0"/>
          </a:p>
        </p:txBody>
      </p:sp>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D0605258-20DA-9E76-A1A0-19F885E9F79C}"/>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12" name="Footer Placeholder 11">
            <a:extLst>
              <a:ext uri="{FF2B5EF4-FFF2-40B4-BE49-F238E27FC236}">
                <a16:creationId xmlns:a16="http://schemas.microsoft.com/office/drawing/2014/main" id="{74749119-7C04-17DA-9FEF-3FAA44E4C7C0}"/>
              </a:ext>
            </a:extLst>
          </p:cNvPr>
          <p:cNvSpPr>
            <a:spLocks noGrp="1"/>
          </p:cNvSpPr>
          <p:nvPr>
            <p:ph type="ftr" sz="quarter" idx="17"/>
          </p:nvPr>
        </p:nvSpPr>
        <p:spPr/>
        <p:txBody>
          <a:bodyPr/>
          <a:lstStyle/>
          <a:p>
            <a:endParaRPr lang="en-US" dirty="0"/>
          </a:p>
        </p:txBody>
      </p:sp>
      <p:sp>
        <p:nvSpPr>
          <p:cNvPr id="13" name="Slide Number Placeholder 12">
            <a:extLst>
              <a:ext uri="{FF2B5EF4-FFF2-40B4-BE49-F238E27FC236}">
                <a16:creationId xmlns:a16="http://schemas.microsoft.com/office/drawing/2014/main" id="{9BF5DB6C-D69B-8C88-4B4F-88ED77BF0E43}"/>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15" name="Graphic 14">
            <a:extLst>
              <a:ext uri="{FF2B5EF4-FFF2-40B4-BE49-F238E27FC236}">
                <a16:creationId xmlns:a16="http://schemas.microsoft.com/office/drawing/2014/main" id="{B0A93CCA-EDA6-EA29-F39F-6E79701D88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414538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rt Two Thirds">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C54E3C6D-83DC-A03F-F2A7-41CF273C7CF6}"/>
              </a:ext>
            </a:extLst>
          </p:cNvPr>
          <p:cNvSpPr>
            <a:spLocks noGrp="1"/>
          </p:cNvSpPr>
          <p:nvPr>
            <p:ph type="chart" sz="quarter" idx="15"/>
          </p:nvPr>
        </p:nvSpPr>
        <p:spPr>
          <a:xfrm>
            <a:off x="4233550" y="1133770"/>
            <a:ext cx="7556489" cy="4590373"/>
          </a:xfrm>
        </p:spPr>
        <p:txBody>
          <a:bodyPr vert="horz" lIns="0" tIns="0" rIns="0" bIns="1097280" rtlCol="0" anchor="ctr" anchorCtr="1">
            <a:noAutofit/>
          </a:bodyPr>
          <a:lstStyle>
            <a:lvl1pPr>
              <a:defRPr lang="en-US" sz="1400" b="0" i="0" baseline="0">
                <a:solidFill>
                  <a:schemeClr val="tx1"/>
                </a:solidFill>
                <a:latin typeface="MCA U ten U five" panose="02000507000000020003" pitchFamily="2" charset="77"/>
              </a:defRPr>
            </a:lvl1pPr>
          </a:lstStyle>
          <a:p>
            <a:pPr lvl="0"/>
            <a:r>
              <a:rPr lang="en-US"/>
              <a:t>Click icon to add chart</a:t>
            </a:r>
            <a:endParaRPr lang="en-US" dirty="0"/>
          </a:p>
        </p:txBody>
      </p:sp>
      <p:sp>
        <p:nvSpPr>
          <p:cNvPr id="10" name="Text Placeholder 7">
            <a:extLst>
              <a:ext uri="{FF2B5EF4-FFF2-40B4-BE49-F238E27FC236}">
                <a16:creationId xmlns:a16="http://schemas.microsoft.com/office/drawing/2014/main" id="{3075F183-6324-62D6-31E7-305FB8B6610F}"/>
              </a:ext>
            </a:extLst>
          </p:cNvPr>
          <p:cNvSpPr>
            <a:spLocks noGrp="1"/>
          </p:cNvSpPr>
          <p:nvPr>
            <p:ph type="body" sz="quarter" idx="13" hasCustomPrompt="1"/>
          </p:nvPr>
        </p:nvSpPr>
        <p:spPr>
          <a:xfrm>
            <a:off x="401961" y="1828800"/>
            <a:ext cx="3420740" cy="388620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a:extLst>
              <a:ext uri="{FF2B5EF4-FFF2-40B4-BE49-F238E27FC236}">
                <a16:creationId xmlns:a16="http://schemas.microsoft.com/office/drawing/2014/main" id="{D32882A0-DC34-BCB9-F5E8-B2BCBE4EB791}"/>
              </a:ext>
            </a:extLst>
          </p:cNvPr>
          <p:cNvSpPr>
            <a:spLocks noGrp="1"/>
          </p:cNvSpPr>
          <p:nvPr>
            <p:ph type="title"/>
          </p:nvPr>
        </p:nvSpPr>
        <p:spPr/>
        <p:txBody>
          <a:bodyPr/>
          <a:lstStyle>
            <a:lvl1pPr>
              <a:defRPr b="0" i="0">
                <a:latin typeface="MCA U ten U five" panose="02000507000000020003" pitchFamily="2" charset="77"/>
              </a:defRPr>
            </a:lvl1p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C000B62E-0E88-6D6A-6979-703B760BDAAA}"/>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D7E2ABE3-2D48-D2F4-6212-DD6E9030EE2F}"/>
              </a:ext>
            </a:extLst>
          </p:cNvPr>
          <p:cNvSpPr>
            <a:spLocks noGrp="1"/>
          </p:cNvSpPr>
          <p:nvPr>
            <p:ph type="ftr" sz="quarter" idx="17"/>
          </p:nvPr>
        </p:nvSpPr>
        <p:spPr/>
        <p:txBody>
          <a:bodyPr/>
          <a:lstStyle/>
          <a:p>
            <a:endParaRPr lang="en-US" dirty="0"/>
          </a:p>
        </p:txBody>
      </p:sp>
      <p:sp>
        <p:nvSpPr>
          <p:cNvPr id="12" name="Slide Number Placeholder 11">
            <a:extLst>
              <a:ext uri="{FF2B5EF4-FFF2-40B4-BE49-F238E27FC236}">
                <a16:creationId xmlns:a16="http://schemas.microsoft.com/office/drawing/2014/main" id="{0BED3E85-803F-926F-B330-F35547077F15}"/>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18" name="Graphic 17">
            <a:extLst>
              <a:ext uri="{FF2B5EF4-FFF2-40B4-BE49-F238E27FC236}">
                <a16:creationId xmlns:a16="http://schemas.microsoft.com/office/drawing/2014/main" id="{F8FDD8CD-7843-CE18-8E8B-F058D68A5D7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67156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meline / Process 1">
    <p:spTree>
      <p:nvGrpSpPr>
        <p:cNvPr id="1" name=""/>
        <p:cNvGrpSpPr/>
        <p:nvPr/>
      </p:nvGrpSpPr>
      <p:grpSpPr>
        <a:xfrm>
          <a:off x="0" y="0"/>
          <a:ext cx="0" cy="0"/>
          <a:chOff x="0" y="0"/>
          <a:chExt cx="0" cy="0"/>
        </a:xfrm>
      </p:grpSpPr>
      <p:sp>
        <p:nvSpPr>
          <p:cNvPr id="50" name="Text Placeholder 49">
            <a:extLst>
              <a:ext uri="{FF2B5EF4-FFF2-40B4-BE49-F238E27FC236}">
                <a16:creationId xmlns:a16="http://schemas.microsoft.com/office/drawing/2014/main" id="{E88661AD-A8B3-6CB5-62E4-F3B921AF16BF}"/>
              </a:ext>
            </a:extLst>
          </p:cNvPr>
          <p:cNvSpPr>
            <a:spLocks noGrp="1"/>
          </p:cNvSpPr>
          <p:nvPr>
            <p:ph type="body" sz="quarter" idx="162"/>
          </p:nvPr>
        </p:nvSpPr>
        <p:spPr>
          <a:xfrm>
            <a:off x="-12526" y="2959669"/>
            <a:ext cx="11961947" cy="974496"/>
          </a:xfrm>
          <a:custGeom>
            <a:avLst/>
            <a:gdLst>
              <a:gd name="connsiteX0" fmla="*/ 0 w 11961947"/>
              <a:gd name="connsiteY0" fmla="*/ 0 h 974496"/>
              <a:gd name="connsiteX1" fmla="*/ 665217 w 11961947"/>
              <a:gd name="connsiteY1" fmla="*/ 0 h 974496"/>
              <a:gd name="connsiteX2" fmla="*/ 1298839 w 11961947"/>
              <a:gd name="connsiteY2" fmla="*/ 0 h 974496"/>
              <a:gd name="connsiteX3" fmla="*/ 1964056 w 11961947"/>
              <a:gd name="connsiteY3" fmla="*/ 0 h 974496"/>
              <a:gd name="connsiteX4" fmla="*/ 4848440 w 11961947"/>
              <a:gd name="connsiteY4" fmla="*/ 0 h 974496"/>
              <a:gd name="connsiteX5" fmla="*/ 5513657 w 11961947"/>
              <a:gd name="connsiteY5" fmla="*/ 0 h 974496"/>
              <a:gd name="connsiteX6" fmla="*/ 5897158 w 11961947"/>
              <a:gd name="connsiteY6" fmla="*/ 0 h 974496"/>
              <a:gd name="connsiteX7" fmla="*/ 6147279 w 11961947"/>
              <a:gd name="connsiteY7" fmla="*/ 0 h 974496"/>
              <a:gd name="connsiteX8" fmla="*/ 6562375 w 11961947"/>
              <a:gd name="connsiteY8" fmla="*/ 0 h 974496"/>
              <a:gd name="connsiteX9" fmla="*/ 6812496 w 11961947"/>
              <a:gd name="connsiteY9" fmla="*/ 0 h 974496"/>
              <a:gd name="connsiteX10" fmla="*/ 10745598 w 11961947"/>
              <a:gd name="connsiteY10" fmla="*/ 0 h 974496"/>
              <a:gd name="connsiteX11" fmla="*/ 11410815 w 11961947"/>
              <a:gd name="connsiteY11" fmla="*/ 0 h 974496"/>
              <a:gd name="connsiteX12" fmla="*/ 11961947 w 11961947"/>
              <a:gd name="connsiteY12" fmla="*/ 487248 h 974496"/>
              <a:gd name="connsiteX13" fmla="*/ 11410815 w 11961947"/>
              <a:gd name="connsiteY13" fmla="*/ 974496 h 974496"/>
              <a:gd name="connsiteX14" fmla="*/ 10745598 w 11961947"/>
              <a:gd name="connsiteY14" fmla="*/ 974496 h 974496"/>
              <a:gd name="connsiteX15" fmla="*/ 6812496 w 11961947"/>
              <a:gd name="connsiteY15" fmla="*/ 974496 h 974496"/>
              <a:gd name="connsiteX16" fmla="*/ 6562375 w 11961947"/>
              <a:gd name="connsiteY16" fmla="*/ 974496 h 974496"/>
              <a:gd name="connsiteX17" fmla="*/ 6147279 w 11961947"/>
              <a:gd name="connsiteY17" fmla="*/ 974496 h 974496"/>
              <a:gd name="connsiteX18" fmla="*/ 5897158 w 11961947"/>
              <a:gd name="connsiteY18" fmla="*/ 974496 h 974496"/>
              <a:gd name="connsiteX19" fmla="*/ 5513657 w 11961947"/>
              <a:gd name="connsiteY19" fmla="*/ 974496 h 974496"/>
              <a:gd name="connsiteX20" fmla="*/ 4848440 w 11961947"/>
              <a:gd name="connsiteY20" fmla="*/ 974496 h 974496"/>
              <a:gd name="connsiteX21" fmla="*/ 1964056 w 11961947"/>
              <a:gd name="connsiteY21" fmla="*/ 974496 h 974496"/>
              <a:gd name="connsiteX22" fmla="*/ 1298839 w 11961947"/>
              <a:gd name="connsiteY22" fmla="*/ 974496 h 974496"/>
              <a:gd name="connsiteX23" fmla="*/ 665217 w 11961947"/>
              <a:gd name="connsiteY23" fmla="*/ 974496 h 974496"/>
              <a:gd name="connsiteX24" fmla="*/ 0 w 11961947"/>
              <a:gd name="connsiteY24" fmla="*/ 974496 h 97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61947" h="974496">
                <a:moveTo>
                  <a:pt x="0" y="0"/>
                </a:moveTo>
                <a:lnTo>
                  <a:pt x="665217" y="0"/>
                </a:lnTo>
                <a:lnTo>
                  <a:pt x="1298839" y="0"/>
                </a:lnTo>
                <a:lnTo>
                  <a:pt x="1964056" y="0"/>
                </a:lnTo>
                <a:lnTo>
                  <a:pt x="4848440" y="0"/>
                </a:lnTo>
                <a:lnTo>
                  <a:pt x="5513657" y="0"/>
                </a:lnTo>
                <a:lnTo>
                  <a:pt x="5897158" y="0"/>
                </a:lnTo>
                <a:lnTo>
                  <a:pt x="6147279" y="0"/>
                </a:lnTo>
                <a:lnTo>
                  <a:pt x="6562375" y="0"/>
                </a:lnTo>
                <a:lnTo>
                  <a:pt x="6812496" y="0"/>
                </a:lnTo>
                <a:lnTo>
                  <a:pt x="10745598" y="0"/>
                </a:lnTo>
                <a:lnTo>
                  <a:pt x="11410815" y="0"/>
                </a:lnTo>
                <a:lnTo>
                  <a:pt x="11961947" y="487248"/>
                </a:lnTo>
                <a:lnTo>
                  <a:pt x="11410815" y="974496"/>
                </a:lnTo>
                <a:lnTo>
                  <a:pt x="10745598" y="974496"/>
                </a:lnTo>
                <a:lnTo>
                  <a:pt x="6812496" y="974496"/>
                </a:lnTo>
                <a:lnTo>
                  <a:pt x="6562375" y="974496"/>
                </a:lnTo>
                <a:lnTo>
                  <a:pt x="6147279" y="974496"/>
                </a:lnTo>
                <a:lnTo>
                  <a:pt x="5897158" y="974496"/>
                </a:lnTo>
                <a:lnTo>
                  <a:pt x="5513657" y="974496"/>
                </a:lnTo>
                <a:lnTo>
                  <a:pt x="4848440" y="974496"/>
                </a:lnTo>
                <a:lnTo>
                  <a:pt x="1964056" y="974496"/>
                </a:lnTo>
                <a:lnTo>
                  <a:pt x="1298839" y="974496"/>
                </a:lnTo>
                <a:lnTo>
                  <a:pt x="665217" y="974496"/>
                </a:lnTo>
                <a:lnTo>
                  <a:pt x="0" y="974496"/>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b="0" i="0" dirty="0">
                <a:solidFill>
                  <a:schemeClr val="accent4">
                    <a:alpha val="0"/>
                  </a:schemeClr>
                </a:solidFill>
                <a:latin typeface="MCA U ten U five" panose="02000507000000020003" pitchFamily="2" charset="77"/>
              </a:defRPr>
            </a:lvl1pPr>
          </a:lstStyle>
          <a:p>
            <a:pPr lvl="0"/>
            <a:r>
              <a:rPr lang="en-US"/>
              <a:t>Click to edit Master text styles</a:t>
            </a:r>
          </a:p>
        </p:txBody>
      </p:sp>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9" name="Text Placeholder 42">
            <a:extLst>
              <a:ext uri="{FF2B5EF4-FFF2-40B4-BE49-F238E27FC236}">
                <a16:creationId xmlns:a16="http://schemas.microsoft.com/office/drawing/2014/main" id="{DC3F4E3D-BE74-E2F7-977C-EA3A86064935}"/>
              </a:ext>
            </a:extLst>
          </p:cNvPr>
          <p:cNvSpPr>
            <a:spLocks noGrp="1" noChangeAspect="1"/>
          </p:cNvSpPr>
          <p:nvPr>
            <p:ph type="body" sz="quarter" idx="120" hasCustomPrompt="1"/>
          </p:nvPr>
        </p:nvSpPr>
        <p:spPr>
          <a:xfrm>
            <a:off x="6108437"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0" name="Text Placeholder 42">
            <a:extLst>
              <a:ext uri="{FF2B5EF4-FFF2-40B4-BE49-F238E27FC236}">
                <a16:creationId xmlns:a16="http://schemas.microsoft.com/office/drawing/2014/main" id="{803C94F0-66B9-376D-9661-269563341303}"/>
              </a:ext>
            </a:extLst>
          </p:cNvPr>
          <p:cNvSpPr>
            <a:spLocks noGrp="1" noChangeAspect="1"/>
          </p:cNvSpPr>
          <p:nvPr>
            <p:ph type="body" sz="quarter" idx="31" hasCustomPrompt="1"/>
          </p:nvPr>
        </p:nvSpPr>
        <p:spPr>
          <a:xfrm>
            <a:off x="401961" y="2844206"/>
            <a:ext cx="1190120" cy="1190116"/>
          </a:xfrm>
          <a:prstGeom prst="rect">
            <a:avLst/>
          </a:prstGeom>
          <a:solidFill>
            <a:schemeClr val="bg1"/>
          </a:solidFill>
          <a:ln w="15875">
            <a:solidFill>
              <a:schemeClr val="tx1"/>
            </a:solidFill>
          </a:ln>
        </p:spPr>
        <p:txBody>
          <a:bodyPr lIns="0" tIns="0" rIns="0" anchor="ctr" anchorCtr="1"/>
          <a:lstStyle>
            <a:lvl1pPr algn="ctr">
              <a:lnSpc>
                <a:spcPct val="90000"/>
              </a:lnSpc>
              <a:defRPr sz="1400" b="0" i="0">
                <a:solidFill>
                  <a:schemeClr val="accent5"/>
                </a:solidFill>
                <a:latin typeface="MCA U ten U five" panose="02000507000000020003" pitchFamily="2" charset="77"/>
              </a:defRPr>
            </a:lvl1pPr>
            <a:lvl2pPr marL="6350" indent="0" algn="ctr">
              <a:lnSpc>
                <a:spcPct val="90000"/>
              </a:lnSpc>
              <a:spcBef>
                <a:spcPts val="600"/>
              </a:spcBef>
              <a:buNone/>
              <a:defRPr sz="1000">
                <a:solidFill>
                  <a:schemeClr val="tx1">
                    <a:lumMod val="75000"/>
                    <a:lumOff val="25000"/>
                  </a:schemeClr>
                </a:solidFill>
              </a:defRPr>
            </a:lvl2pPr>
            <a:lvl3pPr marL="173037" indent="0" algn="ctr">
              <a:buNone/>
              <a:defRPr>
                <a:solidFill>
                  <a:schemeClr val="bg1"/>
                </a:solidFill>
              </a:defRPr>
            </a:lvl3pPr>
            <a:lvl4pPr marL="346075" indent="0" algn="ctr">
              <a:buNone/>
              <a:defRPr>
                <a:solidFill>
                  <a:schemeClr val="bg1"/>
                </a:solidFill>
              </a:defRPr>
            </a:lvl4pPr>
            <a:lvl5pPr marL="346075" indent="0" algn="ctr">
              <a:buNone/>
              <a:defRPr>
                <a:solidFill>
                  <a:schemeClr val="bg1"/>
                </a:solidFill>
              </a:defRPr>
            </a:lvl5pPr>
          </a:lstStyle>
          <a:p>
            <a:pPr lvl="0"/>
            <a:r>
              <a:rPr lang="en-US" dirty="0"/>
              <a:t>XXX</a:t>
            </a:r>
          </a:p>
        </p:txBody>
      </p:sp>
      <p:sp>
        <p:nvSpPr>
          <p:cNvPr id="11" name="Text Placeholder 42">
            <a:extLst>
              <a:ext uri="{FF2B5EF4-FFF2-40B4-BE49-F238E27FC236}">
                <a16:creationId xmlns:a16="http://schemas.microsoft.com/office/drawing/2014/main" id="{878C9BF8-5A2A-134F-1B97-7A49E00E8918}"/>
              </a:ext>
            </a:extLst>
          </p:cNvPr>
          <p:cNvSpPr>
            <a:spLocks noGrp="1" noChangeAspect="1"/>
          </p:cNvSpPr>
          <p:nvPr>
            <p:ph type="body" sz="quarter" idx="117" hasCustomPrompt="1"/>
          </p:nvPr>
        </p:nvSpPr>
        <p:spPr>
          <a:xfrm>
            <a:off x="1828580"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2" name="Text Placeholder 42">
            <a:extLst>
              <a:ext uri="{FF2B5EF4-FFF2-40B4-BE49-F238E27FC236}">
                <a16:creationId xmlns:a16="http://schemas.microsoft.com/office/drawing/2014/main" id="{1ED6C3D5-A64C-8F66-6DB9-A54EC8A34047}"/>
              </a:ext>
            </a:extLst>
          </p:cNvPr>
          <p:cNvSpPr>
            <a:spLocks noGrp="1" noChangeAspect="1"/>
          </p:cNvSpPr>
          <p:nvPr>
            <p:ph type="body" sz="quarter" idx="118" hasCustomPrompt="1"/>
          </p:nvPr>
        </p:nvSpPr>
        <p:spPr>
          <a:xfrm>
            <a:off x="3255199"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3" name="Text Placeholder 42">
            <a:extLst>
              <a:ext uri="{FF2B5EF4-FFF2-40B4-BE49-F238E27FC236}">
                <a16:creationId xmlns:a16="http://schemas.microsoft.com/office/drawing/2014/main" id="{03FD814B-16E1-256B-CF8B-28A4A9BCC475}"/>
              </a:ext>
            </a:extLst>
          </p:cNvPr>
          <p:cNvSpPr>
            <a:spLocks noGrp="1" noChangeAspect="1"/>
          </p:cNvSpPr>
          <p:nvPr>
            <p:ph type="body" sz="quarter" idx="119" hasCustomPrompt="1"/>
          </p:nvPr>
        </p:nvSpPr>
        <p:spPr>
          <a:xfrm>
            <a:off x="4681818"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4" name="Text Placeholder 42">
            <a:extLst>
              <a:ext uri="{FF2B5EF4-FFF2-40B4-BE49-F238E27FC236}">
                <a16:creationId xmlns:a16="http://schemas.microsoft.com/office/drawing/2014/main" id="{6C95C2F0-793E-A1D5-8B2A-3F9F241C273D}"/>
              </a:ext>
            </a:extLst>
          </p:cNvPr>
          <p:cNvSpPr>
            <a:spLocks noGrp="1" noChangeAspect="1"/>
          </p:cNvSpPr>
          <p:nvPr>
            <p:ph type="body" sz="quarter" idx="121" hasCustomPrompt="1"/>
          </p:nvPr>
        </p:nvSpPr>
        <p:spPr>
          <a:xfrm>
            <a:off x="7535056"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5" name="Text Placeholder 42">
            <a:extLst>
              <a:ext uri="{FF2B5EF4-FFF2-40B4-BE49-F238E27FC236}">
                <a16:creationId xmlns:a16="http://schemas.microsoft.com/office/drawing/2014/main" id="{D214864A-A101-C108-F37E-CE0FF412B2C9}"/>
              </a:ext>
            </a:extLst>
          </p:cNvPr>
          <p:cNvSpPr>
            <a:spLocks noGrp="1" noChangeAspect="1"/>
          </p:cNvSpPr>
          <p:nvPr>
            <p:ph type="body" sz="quarter" idx="122" hasCustomPrompt="1"/>
          </p:nvPr>
        </p:nvSpPr>
        <p:spPr>
          <a:xfrm>
            <a:off x="8961673"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8" name="Text Placeholder 29">
            <a:extLst>
              <a:ext uri="{FF2B5EF4-FFF2-40B4-BE49-F238E27FC236}">
                <a16:creationId xmlns:a16="http://schemas.microsoft.com/office/drawing/2014/main" id="{B6FF8C0D-D5DA-EF25-B22C-F6CE2D9AF850}"/>
              </a:ext>
            </a:extLst>
          </p:cNvPr>
          <p:cNvSpPr>
            <a:spLocks noGrp="1"/>
          </p:cNvSpPr>
          <p:nvPr>
            <p:ph type="body" sz="quarter" idx="141" hasCustomPrompt="1"/>
          </p:nvPr>
        </p:nvSpPr>
        <p:spPr>
          <a:xfrm>
            <a:off x="8254249" y="4195483"/>
            <a:ext cx="2229042" cy="1419008"/>
          </a:xfrm>
          <a:prstGeom prst="rect">
            <a:avLst/>
          </a:prstGeom>
        </p:spPr>
        <p:txBody>
          <a:bodyPr anchor="b" anchorCtr="0"/>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19" name="Text Placeholder 29">
            <a:extLst>
              <a:ext uri="{FF2B5EF4-FFF2-40B4-BE49-F238E27FC236}">
                <a16:creationId xmlns:a16="http://schemas.microsoft.com/office/drawing/2014/main" id="{6772B915-AAD4-029E-3280-F78A7E46F484}"/>
              </a:ext>
            </a:extLst>
          </p:cNvPr>
          <p:cNvSpPr>
            <a:spLocks noGrp="1"/>
          </p:cNvSpPr>
          <p:nvPr>
            <p:ph type="body" sz="quarter" idx="142" hasCustomPrompt="1"/>
          </p:nvPr>
        </p:nvSpPr>
        <p:spPr>
          <a:xfrm>
            <a:off x="5407742" y="4195483"/>
            <a:ext cx="2229038" cy="1419008"/>
          </a:xfrm>
          <a:prstGeom prst="rect">
            <a:avLst/>
          </a:prstGeom>
        </p:spPr>
        <p:txBody>
          <a:bodyPr anchor="b" anchorCtr="0"/>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0" name="Text Placeholder 29">
            <a:extLst>
              <a:ext uri="{FF2B5EF4-FFF2-40B4-BE49-F238E27FC236}">
                <a16:creationId xmlns:a16="http://schemas.microsoft.com/office/drawing/2014/main" id="{985444AC-3928-E4BD-D3F7-CCA87FCE32E9}"/>
              </a:ext>
            </a:extLst>
          </p:cNvPr>
          <p:cNvSpPr>
            <a:spLocks noGrp="1"/>
          </p:cNvSpPr>
          <p:nvPr>
            <p:ph type="body" sz="quarter" idx="143" hasCustomPrompt="1"/>
          </p:nvPr>
        </p:nvSpPr>
        <p:spPr>
          <a:xfrm>
            <a:off x="2554504" y="4195483"/>
            <a:ext cx="2191464" cy="1419008"/>
          </a:xfrm>
          <a:prstGeom prst="rect">
            <a:avLst/>
          </a:prstGeom>
        </p:spPr>
        <p:txBody>
          <a:bodyPr anchor="b" anchorCtr="0"/>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1" name="Text Placeholder 29">
            <a:extLst>
              <a:ext uri="{FF2B5EF4-FFF2-40B4-BE49-F238E27FC236}">
                <a16:creationId xmlns:a16="http://schemas.microsoft.com/office/drawing/2014/main" id="{118D9CDC-08CB-D892-27C6-7C894F1E220F}"/>
              </a:ext>
            </a:extLst>
          </p:cNvPr>
          <p:cNvSpPr>
            <a:spLocks noGrp="1"/>
          </p:cNvSpPr>
          <p:nvPr>
            <p:ph type="body" sz="quarter" idx="146" hasCustomPrompt="1"/>
          </p:nvPr>
        </p:nvSpPr>
        <p:spPr>
          <a:xfrm>
            <a:off x="9687597" y="1230660"/>
            <a:ext cx="2077384"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2" name="Text Placeholder 29">
            <a:extLst>
              <a:ext uri="{FF2B5EF4-FFF2-40B4-BE49-F238E27FC236}">
                <a16:creationId xmlns:a16="http://schemas.microsoft.com/office/drawing/2014/main" id="{8518E24D-BDE3-AD88-0491-4B4E3C07D3D6}"/>
              </a:ext>
            </a:extLst>
          </p:cNvPr>
          <p:cNvSpPr>
            <a:spLocks noGrp="1"/>
          </p:cNvSpPr>
          <p:nvPr>
            <p:ph type="body" sz="quarter" idx="147" hasCustomPrompt="1"/>
          </p:nvPr>
        </p:nvSpPr>
        <p:spPr>
          <a:xfrm>
            <a:off x="6837146" y="1230660"/>
            <a:ext cx="2225930"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3" name="Text Placeholder 29">
            <a:extLst>
              <a:ext uri="{FF2B5EF4-FFF2-40B4-BE49-F238E27FC236}">
                <a16:creationId xmlns:a16="http://schemas.microsoft.com/office/drawing/2014/main" id="{BD7B5024-420A-A318-1F90-9CDE6E7AE3B6}"/>
              </a:ext>
            </a:extLst>
          </p:cNvPr>
          <p:cNvSpPr>
            <a:spLocks noGrp="1"/>
          </p:cNvSpPr>
          <p:nvPr>
            <p:ph type="body" sz="quarter" idx="148" hasCustomPrompt="1"/>
          </p:nvPr>
        </p:nvSpPr>
        <p:spPr>
          <a:xfrm>
            <a:off x="3993054" y="1230660"/>
            <a:ext cx="2225930"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4" name="Text Placeholder 29">
            <a:extLst>
              <a:ext uri="{FF2B5EF4-FFF2-40B4-BE49-F238E27FC236}">
                <a16:creationId xmlns:a16="http://schemas.microsoft.com/office/drawing/2014/main" id="{BB8488A8-2782-DFFA-2835-FD33A102F280}"/>
              </a:ext>
            </a:extLst>
          </p:cNvPr>
          <p:cNvSpPr>
            <a:spLocks noGrp="1"/>
          </p:cNvSpPr>
          <p:nvPr>
            <p:ph type="body" sz="quarter" idx="149" hasCustomPrompt="1"/>
          </p:nvPr>
        </p:nvSpPr>
        <p:spPr>
          <a:xfrm>
            <a:off x="1130069" y="1230660"/>
            <a:ext cx="2225930"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5" name="Text Placeholder 18">
            <a:extLst>
              <a:ext uri="{FF2B5EF4-FFF2-40B4-BE49-F238E27FC236}">
                <a16:creationId xmlns:a16="http://schemas.microsoft.com/office/drawing/2014/main" id="{AA4C9226-C112-1107-F0A5-79ABA4C2957D}"/>
              </a:ext>
            </a:extLst>
          </p:cNvPr>
          <p:cNvSpPr>
            <a:spLocks noGrp="1"/>
          </p:cNvSpPr>
          <p:nvPr>
            <p:ph type="body" sz="quarter" idx="151" hasCustomPrompt="1"/>
          </p:nvPr>
        </p:nvSpPr>
        <p:spPr>
          <a:xfrm>
            <a:off x="992449"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6" name="Text Placeholder 19">
            <a:extLst>
              <a:ext uri="{FF2B5EF4-FFF2-40B4-BE49-F238E27FC236}">
                <a16:creationId xmlns:a16="http://schemas.microsoft.com/office/drawing/2014/main" id="{AC9BBE27-ABC7-7B25-5436-B6E1EAA01DC2}"/>
              </a:ext>
            </a:extLst>
          </p:cNvPr>
          <p:cNvSpPr>
            <a:spLocks noGrp="1"/>
          </p:cNvSpPr>
          <p:nvPr>
            <p:ph type="body" sz="quarter" idx="152" hasCustomPrompt="1"/>
          </p:nvPr>
        </p:nvSpPr>
        <p:spPr>
          <a:xfrm>
            <a:off x="3845687"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7" name="Text Placeholder 20">
            <a:extLst>
              <a:ext uri="{FF2B5EF4-FFF2-40B4-BE49-F238E27FC236}">
                <a16:creationId xmlns:a16="http://schemas.microsoft.com/office/drawing/2014/main" id="{2DD3084E-3D99-4897-443C-3D6071EEDC08}"/>
              </a:ext>
            </a:extLst>
          </p:cNvPr>
          <p:cNvSpPr>
            <a:spLocks noGrp="1"/>
          </p:cNvSpPr>
          <p:nvPr>
            <p:ph type="body" sz="quarter" idx="153" hasCustomPrompt="1"/>
          </p:nvPr>
        </p:nvSpPr>
        <p:spPr>
          <a:xfrm>
            <a:off x="6698925"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8" name="Text Placeholder 21">
            <a:extLst>
              <a:ext uri="{FF2B5EF4-FFF2-40B4-BE49-F238E27FC236}">
                <a16:creationId xmlns:a16="http://schemas.microsoft.com/office/drawing/2014/main" id="{6E05870C-CA52-C9F7-80A9-775942E55513}"/>
              </a:ext>
            </a:extLst>
          </p:cNvPr>
          <p:cNvSpPr>
            <a:spLocks noGrp="1"/>
          </p:cNvSpPr>
          <p:nvPr>
            <p:ph type="body" sz="quarter" idx="154" hasCustomPrompt="1"/>
          </p:nvPr>
        </p:nvSpPr>
        <p:spPr>
          <a:xfrm>
            <a:off x="9552161"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9" name="Text Placeholder 30">
            <a:extLst>
              <a:ext uri="{FF2B5EF4-FFF2-40B4-BE49-F238E27FC236}">
                <a16:creationId xmlns:a16="http://schemas.microsoft.com/office/drawing/2014/main" id="{52BF6D24-61AE-2AE2-2CA2-332E8FC629AB}"/>
              </a:ext>
            </a:extLst>
          </p:cNvPr>
          <p:cNvSpPr>
            <a:spLocks noGrp="1"/>
          </p:cNvSpPr>
          <p:nvPr>
            <p:ph type="body" sz="quarter" idx="155" hasCustomPrompt="1"/>
          </p:nvPr>
        </p:nvSpPr>
        <p:spPr>
          <a:xfrm>
            <a:off x="2419068" y="3620517"/>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tx1"/>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30" name="Text Placeholder 31">
            <a:extLst>
              <a:ext uri="{FF2B5EF4-FFF2-40B4-BE49-F238E27FC236}">
                <a16:creationId xmlns:a16="http://schemas.microsoft.com/office/drawing/2014/main" id="{98199966-73B7-3E38-2D8A-F4CB66E8637B}"/>
              </a:ext>
            </a:extLst>
          </p:cNvPr>
          <p:cNvSpPr>
            <a:spLocks noGrp="1"/>
          </p:cNvSpPr>
          <p:nvPr>
            <p:ph type="body" sz="quarter" idx="156" hasCustomPrompt="1"/>
          </p:nvPr>
        </p:nvSpPr>
        <p:spPr>
          <a:xfrm>
            <a:off x="5272306" y="3620517"/>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tx1"/>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31" name="Text Placeholder 32">
            <a:extLst>
              <a:ext uri="{FF2B5EF4-FFF2-40B4-BE49-F238E27FC236}">
                <a16:creationId xmlns:a16="http://schemas.microsoft.com/office/drawing/2014/main" id="{DCE55B3A-8A7C-8162-B284-9562E689F3AE}"/>
              </a:ext>
            </a:extLst>
          </p:cNvPr>
          <p:cNvSpPr>
            <a:spLocks noGrp="1"/>
          </p:cNvSpPr>
          <p:nvPr>
            <p:ph type="body" sz="quarter" idx="157" hasCustomPrompt="1"/>
          </p:nvPr>
        </p:nvSpPr>
        <p:spPr>
          <a:xfrm>
            <a:off x="8125544" y="3620517"/>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tx1"/>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4" name="Date Placeholder 3">
            <a:extLst>
              <a:ext uri="{FF2B5EF4-FFF2-40B4-BE49-F238E27FC236}">
                <a16:creationId xmlns:a16="http://schemas.microsoft.com/office/drawing/2014/main" id="{7EEEA053-E576-1C7A-9580-D620179ADC2E}"/>
              </a:ext>
            </a:extLst>
          </p:cNvPr>
          <p:cNvSpPr>
            <a:spLocks noGrp="1"/>
          </p:cNvSpPr>
          <p:nvPr>
            <p:ph type="dt" sz="half" idx="159"/>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D1434FB8-4518-C7A0-A79E-BDA85C9BD15F}"/>
              </a:ext>
            </a:extLst>
          </p:cNvPr>
          <p:cNvSpPr>
            <a:spLocks noGrp="1"/>
          </p:cNvSpPr>
          <p:nvPr>
            <p:ph type="ftr" sz="quarter" idx="160"/>
          </p:nvPr>
        </p:nvSpPr>
        <p:spPr/>
        <p:txBody>
          <a:bodyPr/>
          <a:lstStyle/>
          <a:p>
            <a:endParaRPr lang="en-US" dirty="0"/>
          </a:p>
        </p:txBody>
      </p:sp>
      <p:sp>
        <p:nvSpPr>
          <p:cNvPr id="34" name="Slide Number Placeholder 33">
            <a:extLst>
              <a:ext uri="{FF2B5EF4-FFF2-40B4-BE49-F238E27FC236}">
                <a16:creationId xmlns:a16="http://schemas.microsoft.com/office/drawing/2014/main" id="{9BA72926-B95A-FF46-DAC7-F937D181C7DA}"/>
              </a:ext>
            </a:extLst>
          </p:cNvPr>
          <p:cNvSpPr>
            <a:spLocks noGrp="1"/>
          </p:cNvSpPr>
          <p:nvPr>
            <p:ph type="sldNum" sz="quarter" idx="161"/>
          </p:nvPr>
        </p:nvSpPr>
        <p:spPr/>
        <p:txBody>
          <a:bodyPr/>
          <a:lstStyle/>
          <a:p>
            <a:fld id="{1AD59F8F-821C-794D-AFBA-1518A32149B9}" type="slidenum">
              <a:rPr lang="en-US" smtClean="0"/>
              <a:pPr/>
              <a:t>‹#›</a:t>
            </a:fld>
            <a:endParaRPr lang="en-US" dirty="0"/>
          </a:p>
        </p:txBody>
      </p:sp>
      <p:pic>
        <p:nvPicPr>
          <p:cNvPr id="51" name="Graphic 50">
            <a:extLst>
              <a:ext uri="{FF2B5EF4-FFF2-40B4-BE49-F238E27FC236}">
                <a16:creationId xmlns:a16="http://schemas.microsoft.com/office/drawing/2014/main" id="{9B3F5638-1992-4EF5-B825-36FEF0EBE1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09290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Card 1">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97039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meline / Proces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3" name="Vertical Text Placeholder 31">
            <a:extLst>
              <a:ext uri="{FF2B5EF4-FFF2-40B4-BE49-F238E27FC236}">
                <a16:creationId xmlns:a16="http://schemas.microsoft.com/office/drawing/2014/main" id="{5004CE8D-E375-8C6B-B57F-DEF0BB9F36D8}"/>
              </a:ext>
            </a:extLst>
          </p:cNvPr>
          <p:cNvSpPr>
            <a:spLocks noGrp="1"/>
          </p:cNvSpPr>
          <p:nvPr>
            <p:ph type="body" orient="vert" sz="quarter" idx="13" hasCustomPrompt="1"/>
          </p:nvPr>
        </p:nvSpPr>
        <p:spPr>
          <a:xfrm>
            <a:off x="401961"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38" name="Text Placeholder 19">
            <a:extLst>
              <a:ext uri="{FF2B5EF4-FFF2-40B4-BE49-F238E27FC236}">
                <a16:creationId xmlns:a16="http://schemas.microsoft.com/office/drawing/2014/main" id="{F830ED09-8196-CA1A-C5AC-99252F0B1E6F}"/>
              </a:ext>
            </a:extLst>
          </p:cNvPr>
          <p:cNvSpPr>
            <a:spLocks noGrp="1"/>
          </p:cNvSpPr>
          <p:nvPr>
            <p:ph type="body" sz="quarter" idx="42" hasCustomPrompt="1"/>
          </p:nvPr>
        </p:nvSpPr>
        <p:spPr>
          <a:xfrm>
            <a:off x="363885"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01</a:t>
            </a:r>
          </a:p>
        </p:txBody>
      </p:sp>
      <p:sp>
        <p:nvSpPr>
          <p:cNvPr id="39" name="Text Placeholder 19">
            <a:extLst>
              <a:ext uri="{FF2B5EF4-FFF2-40B4-BE49-F238E27FC236}">
                <a16:creationId xmlns:a16="http://schemas.microsoft.com/office/drawing/2014/main" id="{6DDDEB5B-210D-7F55-899B-3EA4EF2F0FE1}"/>
              </a:ext>
            </a:extLst>
          </p:cNvPr>
          <p:cNvSpPr>
            <a:spLocks noGrp="1"/>
          </p:cNvSpPr>
          <p:nvPr>
            <p:ph type="body" sz="quarter" idx="43" hasCustomPrompt="1"/>
          </p:nvPr>
        </p:nvSpPr>
        <p:spPr>
          <a:xfrm>
            <a:off x="2263395"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02</a:t>
            </a:r>
          </a:p>
        </p:txBody>
      </p:sp>
      <p:sp>
        <p:nvSpPr>
          <p:cNvPr id="40" name="Text Placeholder 19">
            <a:extLst>
              <a:ext uri="{FF2B5EF4-FFF2-40B4-BE49-F238E27FC236}">
                <a16:creationId xmlns:a16="http://schemas.microsoft.com/office/drawing/2014/main" id="{90820B20-5430-DFE5-3554-88BDE4469022}"/>
              </a:ext>
            </a:extLst>
          </p:cNvPr>
          <p:cNvSpPr>
            <a:spLocks noGrp="1"/>
          </p:cNvSpPr>
          <p:nvPr>
            <p:ph type="body" sz="quarter" idx="44" hasCustomPrompt="1"/>
          </p:nvPr>
        </p:nvSpPr>
        <p:spPr>
          <a:xfrm>
            <a:off x="4181193"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03</a:t>
            </a:r>
          </a:p>
        </p:txBody>
      </p:sp>
      <p:sp>
        <p:nvSpPr>
          <p:cNvPr id="41" name="Text Placeholder 19">
            <a:extLst>
              <a:ext uri="{FF2B5EF4-FFF2-40B4-BE49-F238E27FC236}">
                <a16:creationId xmlns:a16="http://schemas.microsoft.com/office/drawing/2014/main" id="{AF1F6128-4EF1-2D50-2769-879803B78858}"/>
              </a:ext>
            </a:extLst>
          </p:cNvPr>
          <p:cNvSpPr>
            <a:spLocks noGrp="1"/>
          </p:cNvSpPr>
          <p:nvPr>
            <p:ph type="body" sz="quarter" idx="45" hasCustomPrompt="1"/>
          </p:nvPr>
        </p:nvSpPr>
        <p:spPr>
          <a:xfrm>
            <a:off x="6144634"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04</a:t>
            </a:r>
          </a:p>
        </p:txBody>
      </p:sp>
      <p:sp>
        <p:nvSpPr>
          <p:cNvPr id="42" name="Text Placeholder 19">
            <a:extLst>
              <a:ext uri="{FF2B5EF4-FFF2-40B4-BE49-F238E27FC236}">
                <a16:creationId xmlns:a16="http://schemas.microsoft.com/office/drawing/2014/main" id="{240E223A-53F0-DE16-BB4E-EAB5FDEDC43B}"/>
              </a:ext>
            </a:extLst>
          </p:cNvPr>
          <p:cNvSpPr>
            <a:spLocks noGrp="1"/>
          </p:cNvSpPr>
          <p:nvPr>
            <p:ph type="body" sz="quarter" idx="46" hasCustomPrompt="1"/>
          </p:nvPr>
        </p:nvSpPr>
        <p:spPr>
          <a:xfrm>
            <a:off x="8108075"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05</a:t>
            </a:r>
          </a:p>
        </p:txBody>
      </p:sp>
      <p:sp>
        <p:nvSpPr>
          <p:cNvPr id="43" name="Text Placeholder 19">
            <a:extLst>
              <a:ext uri="{FF2B5EF4-FFF2-40B4-BE49-F238E27FC236}">
                <a16:creationId xmlns:a16="http://schemas.microsoft.com/office/drawing/2014/main" id="{7B99A983-0936-668D-03D3-5F4792492EF8}"/>
              </a:ext>
            </a:extLst>
          </p:cNvPr>
          <p:cNvSpPr>
            <a:spLocks noGrp="1"/>
          </p:cNvSpPr>
          <p:nvPr>
            <p:ph type="body" sz="quarter" idx="47" hasCustomPrompt="1"/>
          </p:nvPr>
        </p:nvSpPr>
        <p:spPr>
          <a:xfrm>
            <a:off x="10052266"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06</a:t>
            </a:r>
          </a:p>
        </p:txBody>
      </p:sp>
      <p:sp>
        <p:nvSpPr>
          <p:cNvPr id="44" name="Vertical Text Placeholder 31">
            <a:extLst>
              <a:ext uri="{FF2B5EF4-FFF2-40B4-BE49-F238E27FC236}">
                <a16:creationId xmlns:a16="http://schemas.microsoft.com/office/drawing/2014/main" id="{BA643C25-41B7-69BF-EB92-A794F0AC7795}"/>
              </a:ext>
            </a:extLst>
          </p:cNvPr>
          <p:cNvSpPr>
            <a:spLocks noGrp="1"/>
          </p:cNvSpPr>
          <p:nvPr>
            <p:ph type="body" orient="vert" sz="quarter" idx="48" hasCustomPrompt="1"/>
          </p:nvPr>
        </p:nvSpPr>
        <p:spPr>
          <a:xfrm>
            <a:off x="2325741"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5" name="Vertical Text Placeholder 31">
            <a:extLst>
              <a:ext uri="{FF2B5EF4-FFF2-40B4-BE49-F238E27FC236}">
                <a16:creationId xmlns:a16="http://schemas.microsoft.com/office/drawing/2014/main" id="{DEF5DEF0-FE9D-1E8A-41A4-AC60D9C5BAD7}"/>
              </a:ext>
            </a:extLst>
          </p:cNvPr>
          <p:cNvSpPr>
            <a:spLocks noGrp="1"/>
          </p:cNvSpPr>
          <p:nvPr>
            <p:ph type="body" orient="vert" sz="quarter" idx="49" hasCustomPrompt="1"/>
          </p:nvPr>
        </p:nvSpPr>
        <p:spPr>
          <a:xfrm>
            <a:off x="4248568"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6" name="Vertical Text Placeholder 31">
            <a:extLst>
              <a:ext uri="{FF2B5EF4-FFF2-40B4-BE49-F238E27FC236}">
                <a16:creationId xmlns:a16="http://schemas.microsoft.com/office/drawing/2014/main" id="{C51AE6E3-939B-F6DC-0D90-8C93E434B6B5}"/>
              </a:ext>
            </a:extLst>
          </p:cNvPr>
          <p:cNvSpPr>
            <a:spLocks noGrp="1"/>
          </p:cNvSpPr>
          <p:nvPr>
            <p:ph type="body" orient="vert" sz="quarter" idx="50" hasCustomPrompt="1"/>
          </p:nvPr>
        </p:nvSpPr>
        <p:spPr>
          <a:xfrm>
            <a:off x="6201219"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7" name="Vertical Text Placeholder 31">
            <a:extLst>
              <a:ext uri="{FF2B5EF4-FFF2-40B4-BE49-F238E27FC236}">
                <a16:creationId xmlns:a16="http://schemas.microsoft.com/office/drawing/2014/main" id="{7BB69877-EFEB-5CD4-8628-82563F54E3BF}"/>
              </a:ext>
            </a:extLst>
          </p:cNvPr>
          <p:cNvSpPr>
            <a:spLocks noGrp="1"/>
          </p:cNvSpPr>
          <p:nvPr>
            <p:ph type="body" orient="vert" sz="quarter" idx="51" hasCustomPrompt="1"/>
          </p:nvPr>
        </p:nvSpPr>
        <p:spPr>
          <a:xfrm>
            <a:off x="8153870"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8" name="Vertical Text Placeholder 31">
            <a:extLst>
              <a:ext uri="{FF2B5EF4-FFF2-40B4-BE49-F238E27FC236}">
                <a16:creationId xmlns:a16="http://schemas.microsoft.com/office/drawing/2014/main" id="{1408E881-A84E-2243-DA74-92476BFABB16}"/>
              </a:ext>
            </a:extLst>
          </p:cNvPr>
          <p:cNvSpPr>
            <a:spLocks noGrp="1"/>
          </p:cNvSpPr>
          <p:nvPr>
            <p:ph type="body" orient="vert" sz="quarter" idx="52" hasCustomPrompt="1"/>
          </p:nvPr>
        </p:nvSpPr>
        <p:spPr>
          <a:xfrm>
            <a:off x="10086103"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7" name="Date Placeholder 6">
            <a:extLst>
              <a:ext uri="{FF2B5EF4-FFF2-40B4-BE49-F238E27FC236}">
                <a16:creationId xmlns:a16="http://schemas.microsoft.com/office/drawing/2014/main" id="{7AE37E8B-5668-522B-3683-2A04FFBAB9FB}"/>
              </a:ext>
            </a:extLst>
          </p:cNvPr>
          <p:cNvSpPr>
            <a:spLocks noGrp="1"/>
          </p:cNvSpPr>
          <p:nvPr>
            <p:ph type="dt" sz="half" idx="53"/>
          </p:nvPr>
        </p:nvSpPr>
        <p:spPr/>
        <p:txBody>
          <a:body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EEA738A1-08BC-4C1B-FA55-D08FECABC671}"/>
              </a:ext>
            </a:extLst>
          </p:cNvPr>
          <p:cNvSpPr>
            <a:spLocks noGrp="1"/>
          </p:cNvSpPr>
          <p:nvPr>
            <p:ph type="ftr" sz="quarter" idx="54"/>
          </p:nvPr>
        </p:nvSpPr>
        <p:spPr/>
        <p:txBody>
          <a:bodyPr/>
          <a:lstStyle/>
          <a:p>
            <a:endParaRPr lang="en-US" dirty="0"/>
          </a:p>
        </p:txBody>
      </p:sp>
      <p:sp>
        <p:nvSpPr>
          <p:cNvPr id="11" name="Slide Number Placeholder 10">
            <a:extLst>
              <a:ext uri="{FF2B5EF4-FFF2-40B4-BE49-F238E27FC236}">
                <a16:creationId xmlns:a16="http://schemas.microsoft.com/office/drawing/2014/main" id="{A4F0D4DC-43F5-971B-49EC-E30C13A8BCB4}"/>
              </a:ext>
            </a:extLst>
          </p:cNvPr>
          <p:cNvSpPr>
            <a:spLocks noGrp="1"/>
          </p:cNvSpPr>
          <p:nvPr>
            <p:ph type="sldNum" sz="quarter" idx="55"/>
          </p:nvPr>
        </p:nvSpPr>
        <p:spPr/>
        <p:txBody>
          <a:bodyPr/>
          <a:lstStyle/>
          <a:p>
            <a:fld id="{1AD59F8F-821C-794D-AFBA-1518A32149B9}" type="slidenum">
              <a:rPr lang="en-US" smtClean="0"/>
              <a:pPr/>
              <a:t>‹#›</a:t>
            </a:fld>
            <a:endParaRPr lang="en-US" dirty="0"/>
          </a:p>
        </p:txBody>
      </p:sp>
      <p:pic>
        <p:nvPicPr>
          <p:cNvPr id="17" name="Graphic 16">
            <a:extLst>
              <a:ext uri="{FF2B5EF4-FFF2-40B4-BE49-F238E27FC236}">
                <a16:creationId xmlns:a16="http://schemas.microsoft.com/office/drawing/2014/main" id="{7C6AD817-1473-901D-FDD4-C3B52C3953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0" name="Text Placeholder 19">
            <a:extLst>
              <a:ext uri="{FF2B5EF4-FFF2-40B4-BE49-F238E27FC236}">
                <a16:creationId xmlns:a16="http://schemas.microsoft.com/office/drawing/2014/main" id="{94A298DF-43A8-6DBD-BC97-503F7BB4F77F}"/>
              </a:ext>
            </a:extLst>
          </p:cNvPr>
          <p:cNvSpPr>
            <a:spLocks noGrp="1"/>
          </p:cNvSpPr>
          <p:nvPr>
            <p:ph type="body" sz="quarter" idx="56" hasCustomPrompt="1"/>
          </p:nvPr>
        </p:nvSpPr>
        <p:spPr>
          <a:xfrm>
            <a:off x="1898834"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1" name="Text Placeholder 20">
            <a:extLst>
              <a:ext uri="{FF2B5EF4-FFF2-40B4-BE49-F238E27FC236}">
                <a16:creationId xmlns:a16="http://schemas.microsoft.com/office/drawing/2014/main" id="{3FB2CC3A-B82A-FF1D-5800-2C4E3D3278BD}"/>
              </a:ext>
            </a:extLst>
          </p:cNvPr>
          <p:cNvSpPr>
            <a:spLocks noGrp="1"/>
          </p:cNvSpPr>
          <p:nvPr>
            <p:ph type="body" sz="quarter" idx="57" hasCustomPrompt="1"/>
          </p:nvPr>
        </p:nvSpPr>
        <p:spPr>
          <a:xfrm>
            <a:off x="3843137"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2" name="Text Placeholder 21">
            <a:extLst>
              <a:ext uri="{FF2B5EF4-FFF2-40B4-BE49-F238E27FC236}">
                <a16:creationId xmlns:a16="http://schemas.microsoft.com/office/drawing/2014/main" id="{0A19A06B-B1AF-F9DA-EDE0-47625A918466}"/>
              </a:ext>
            </a:extLst>
          </p:cNvPr>
          <p:cNvSpPr>
            <a:spLocks noGrp="1"/>
          </p:cNvSpPr>
          <p:nvPr>
            <p:ph type="body" sz="quarter" idx="58" hasCustomPrompt="1"/>
          </p:nvPr>
        </p:nvSpPr>
        <p:spPr>
          <a:xfrm>
            <a:off x="5787440"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3" name="Text Placeholder 22">
            <a:extLst>
              <a:ext uri="{FF2B5EF4-FFF2-40B4-BE49-F238E27FC236}">
                <a16:creationId xmlns:a16="http://schemas.microsoft.com/office/drawing/2014/main" id="{37A2E81D-8C1B-E2E0-D69B-FED189387546}"/>
              </a:ext>
            </a:extLst>
          </p:cNvPr>
          <p:cNvSpPr>
            <a:spLocks noGrp="1"/>
          </p:cNvSpPr>
          <p:nvPr>
            <p:ph type="body" sz="quarter" idx="59" hasCustomPrompt="1"/>
          </p:nvPr>
        </p:nvSpPr>
        <p:spPr>
          <a:xfrm>
            <a:off x="7731743"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4" name="Text Placeholder 23">
            <a:extLst>
              <a:ext uri="{FF2B5EF4-FFF2-40B4-BE49-F238E27FC236}">
                <a16:creationId xmlns:a16="http://schemas.microsoft.com/office/drawing/2014/main" id="{5F61FBEF-B20B-8A8B-8805-7669B5755649}"/>
              </a:ext>
            </a:extLst>
          </p:cNvPr>
          <p:cNvSpPr>
            <a:spLocks noGrp="1"/>
          </p:cNvSpPr>
          <p:nvPr>
            <p:ph type="body" sz="quarter" idx="60" hasCustomPrompt="1"/>
          </p:nvPr>
        </p:nvSpPr>
        <p:spPr>
          <a:xfrm>
            <a:off x="9676046"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5" name="Text Placeholder 4">
            <a:extLst>
              <a:ext uri="{FF2B5EF4-FFF2-40B4-BE49-F238E27FC236}">
                <a16:creationId xmlns:a16="http://schemas.microsoft.com/office/drawing/2014/main" id="{FC8146A0-1F0E-3DDE-0207-F50C7EEFC2A6}"/>
              </a:ext>
            </a:extLst>
          </p:cNvPr>
          <p:cNvSpPr>
            <a:spLocks noGrp="1"/>
          </p:cNvSpPr>
          <p:nvPr>
            <p:ph type="body" sz="quarter" idx="61" hasCustomPrompt="1"/>
          </p:nvPr>
        </p:nvSpPr>
        <p:spPr>
          <a:xfrm>
            <a:off x="1" y="2612760"/>
            <a:ext cx="2056797" cy="457200"/>
          </a:xfrm>
          <a:custGeom>
            <a:avLst/>
            <a:gdLst>
              <a:gd name="connsiteX0" fmla="*/ 0 w 2056797"/>
              <a:gd name="connsiteY0" fmla="*/ 0 h 457200"/>
              <a:gd name="connsiteX1" fmla="*/ 798897 w 2056797"/>
              <a:gd name="connsiteY1" fmla="*/ 0 h 457200"/>
              <a:gd name="connsiteX2" fmla="*/ 1760820 w 2056797"/>
              <a:gd name="connsiteY2" fmla="*/ 0 h 457200"/>
              <a:gd name="connsiteX3" fmla="*/ 1828197 w 2056797"/>
              <a:gd name="connsiteY3" fmla="*/ 0 h 457200"/>
              <a:gd name="connsiteX4" fmla="*/ 2056797 w 2056797"/>
              <a:gd name="connsiteY4" fmla="*/ 228600 h 457200"/>
              <a:gd name="connsiteX5" fmla="*/ 1828197 w 2056797"/>
              <a:gd name="connsiteY5" fmla="*/ 457200 h 457200"/>
              <a:gd name="connsiteX6" fmla="*/ 1760820 w 2056797"/>
              <a:gd name="connsiteY6" fmla="*/ 457200 h 457200"/>
              <a:gd name="connsiteX7" fmla="*/ 798897 w 2056797"/>
              <a:gd name="connsiteY7" fmla="*/ 457200 h 457200"/>
              <a:gd name="connsiteX8" fmla="*/ 0 w 2056797"/>
              <a:gd name="connsiteY8" fmla="*/ 457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797" h="457200">
                <a:moveTo>
                  <a:pt x="0" y="0"/>
                </a:moveTo>
                <a:lnTo>
                  <a:pt x="798897" y="0"/>
                </a:lnTo>
                <a:lnTo>
                  <a:pt x="1760820" y="0"/>
                </a:lnTo>
                <a:lnTo>
                  <a:pt x="1828197" y="0"/>
                </a:lnTo>
                <a:lnTo>
                  <a:pt x="2056797" y="228600"/>
                </a:lnTo>
                <a:lnTo>
                  <a:pt x="1828197" y="457200"/>
                </a:lnTo>
                <a:lnTo>
                  <a:pt x="1760820" y="457200"/>
                </a:lnTo>
                <a:lnTo>
                  <a:pt x="798897" y="457200"/>
                </a:lnTo>
                <a:lnTo>
                  <a:pt x="0" y="4572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Tree>
    <p:extLst>
      <p:ext uri="{BB962C8B-B14F-4D97-AF65-F5344CB8AC3E}">
        <p14:creationId xmlns:p14="http://schemas.microsoft.com/office/powerpoint/2010/main" val="290087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meline / Process 3">
    <p:spTree>
      <p:nvGrpSpPr>
        <p:cNvPr id="1" name=""/>
        <p:cNvGrpSpPr/>
        <p:nvPr/>
      </p:nvGrpSpPr>
      <p:grpSpPr>
        <a:xfrm>
          <a:off x="0" y="0"/>
          <a:ext cx="0" cy="0"/>
          <a:chOff x="0" y="0"/>
          <a:chExt cx="0" cy="0"/>
        </a:xfrm>
      </p:grpSpPr>
      <p:sp>
        <p:nvSpPr>
          <p:cNvPr id="7" name="Text Placeholder 13">
            <a:extLst>
              <a:ext uri="{FF2B5EF4-FFF2-40B4-BE49-F238E27FC236}">
                <a16:creationId xmlns:a16="http://schemas.microsoft.com/office/drawing/2014/main" id="{2A40D1DC-2587-3BE9-D82E-BCE6D97B3F2C}"/>
              </a:ext>
            </a:extLst>
          </p:cNvPr>
          <p:cNvSpPr>
            <a:spLocks noGrp="1"/>
          </p:cNvSpPr>
          <p:nvPr>
            <p:ph type="body" sz="quarter" idx="145"/>
          </p:nvPr>
        </p:nvSpPr>
        <p:spPr>
          <a:xfrm>
            <a:off x="1983699"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9" name="Text Placeholder 13">
            <a:extLst>
              <a:ext uri="{FF2B5EF4-FFF2-40B4-BE49-F238E27FC236}">
                <a16:creationId xmlns:a16="http://schemas.microsoft.com/office/drawing/2014/main" id="{6119DB79-E899-6287-AAA8-A8D9DD978841}"/>
              </a:ext>
            </a:extLst>
          </p:cNvPr>
          <p:cNvSpPr>
            <a:spLocks noGrp="1"/>
          </p:cNvSpPr>
          <p:nvPr>
            <p:ph type="body" sz="quarter" idx="146"/>
          </p:nvPr>
        </p:nvSpPr>
        <p:spPr>
          <a:xfrm>
            <a:off x="2889296"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0" name="Text Placeholder 13">
            <a:extLst>
              <a:ext uri="{FF2B5EF4-FFF2-40B4-BE49-F238E27FC236}">
                <a16:creationId xmlns:a16="http://schemas.microsoft.com/office/drawing/2014/main" id="{5614457B-B2AC-A0EC-AD87-27817555A77E}"/>
              </a:ext>
            </a:extLst>
          </p:cNvPr>
          <p:cNvSpPr>
            <a:spLocks noGrp="1"/>
          </p:cNvSpPr>
          <p:nvPr>
            <p:ph type="body" sz="quarter" idx="147"/>
          </p:nvPr>
        </p:nvSpPr>
        <p:spPr>
          <a:xfrm>
            <a:off x="3794893"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1" name="Text Placeholder 13">
            <a:extLst>
              <a:ext uri="{FF2B5EF4-FFF2-40B4-BE49-F238E27FC236}">
                <a16:creationId xmlns:a16="http://schemas.microsoft.com/office/drawing/2014/main" id="{6FC57B42-F5D2-711E-DEE2-3A3E6A2F9DE7}"/>
              </a:ext>
            </a:extLst>
          </p:cNvPr>
          <p:cNvSpPr>
            <a:spLocks noGrp="1"/>
          </p:cNvSpPr>
          <p:nvPr>
            <p:ph type="body" sz="quarter" idx="148"/>
          </p:nvPr>
        </p:nvSpPr>
        <p:spPr>
          <a:xfrm>
            <a:off x="4700490"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2" name="Text Placeholder 13">
            <a:extLst>
              <a:ext uri="{FF2B5EF4-FFF2-40B4-BE49-F238E27FC236}">
                <a16:creationId xmlns:a16="http://schemas.microsoft.com/office/drawing/2014/main" id="{48A6B48B-E36D-C732-3580-4DB45B1FF9A6}"/>
              </a:ext>
            </a:extLst>
          </p:cNvPr>
          <p:cNvSpPr>
            <a:spLocks noGrp="1"/>
          </p:cNvSpPr>
          <p:nvPr>
            <p:ph type="body" sz="quarter" idx="149"/>
          </p:nvPr>
        </p:nvSpPr>
        <p:spPr>
          <a:xfrm>
            <a:off x="6511684"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3" name="Text Placeholder 13">
            <a:extLst>
              <a:ext uri="{FF2B5EF4-FFF2-40B4-BE49-F238E27FC236}">
                <a16:creationId xmlns:a16="http://schemas.microsoft.com/office/drawing/2014/main" id="{124E2C2C-EB7C-D813-08F4-E2FCBDC30F4F}"/>
              </a:ext>
            </a:extLst>
          </p:cNvPr>
          <p:cNvSpPr>
            <a:spLocks noGrp="1"/>
          </p:cNvSpPr>
          <p:nvPr>
            <p:ph type="body" sz="quarter" idx="150"/>
          </p:nvPr>
        </p:nvSpPr>
        <p:spPr>
          <a:xfrm>
            <a:off x="7417281"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4" name="Text Placeholder 13">
            <a:extLst>
              <a:ext uri="{FF2B5EF4-FFF2-40B4-BE49-F238E27FC236}">
                <a16:creationId xmlns:a16="http://schemas.microsoft.com/office/drawing/2014/main" id="{2978EC06-A743-DD12-1D56-7EF2B29CF98B}"/>
              </a:ext>
            </a:extLst>
          </p:cNvPr>
          <p:cNvSpPr>
            <a:spLocks noGrp="1"/>
          </p:cNvSpPr>
          <p:nvPr>
            <p:ph type="body" sz="quarter" idx="151"/>
          </p:nvPr>
        </p:nvSpPr>
        <p:spPr>
          <a:xfrm>
            <a:off x="5606087"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5" name="Text Placeholder 13">
            <a:extLst>
              <a:ext uri="{FF2B5EF4-FFF2-40B4-BE49-F238E27FC236}">
                <a16:creationId xmlns:a16="http://schemas.microsoft.com/office/drawing/2014/main" id="{132117EA-C778-5BA7-E6BF-0444889694EA}"/>
              </a:ext>
            </a:extLst>
          </p:cNvPr>
          <p:cNvSpPr>
            <a:spLocks noGrp="1"/>
          </p:cNvSpPr>
          <p:nvPr>
            <p:ph type="body" sz="quarter" idx="152"/>
          </p:nvPr>
        </p:nvSpPr>
        <p:spPr>
          <a:xfrm>
            <a:off x="9228475"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6" name="Text Placeholder 13">
            <a:extLst>
              <a:ext uri="{FF2B5EF4-FFF2-40B4-BE49-F238E27FC236}">
                <a16:creationId xmlns:a16="http://schemas.microsoft.com/office/drawing/2014/main" id="{A0640A04-0C4E-E9C9-B834-AC72FB7EC78B}"/>
              </a:ext>
            </a:extLst>
          </p:cNvPr>
          <p:cNvSpPr>
            <a:spLocks noGrp="1"/>
          </p:cNvSpPr>
          <p:nvPr>
            <p:ph type="body" sz="quarter" idx="153"/>
          </p:nvPr>
        </p:nvSpPr>
        <p:spPr>
          <a:xfrm>
            <a:off x="10134072"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7" name="Text Placeholder 13">
            <a:extLst>
              <a:ext uri="{FF2B5EF4-FFF2-40B4-BE49-F238E27FC236}">
                <a16:creationId xmlns:a16="http://schemas.microsoft.com/office/drawing/2014/main" id="{C7635F5E-2083-6A19-5EAC-0F484FE4557F}"/>
              </a:ext>
            </a:extLst>
          </p:cNvPr>
          <p:cNvSpPr>
            <a:spLocks noGrp="1"/>
          </p:cNvSpPr>
          <p:nvPr>
            <p:ph type="body" sz="quarter" idx="154"/>
          </p:nvPr>
        </p:nvSpPr>
        <p:spPr>
          <a:xfrm>
            <a:off x="8322878"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8" name="Text Placeholder 13">
            <a:extLst>
              <a:ext uri="{FF2B5EF4-FFF2-40B4-BE49-F238E27FC236}">
                <a16:creationId xmlns:a16="http://schemas.microsoft.com/office/drawing/2014/main" id="{5A0EFF16-B87A-AF6C-B7D5-82C812B79483}"/>
              </a:ext>
            </a:extLst>
          </p:cNvPr>
          <p:cNvSpPr>
            <a:spLocks noGrp="1"/>
          </p:cNvSpPr>
          <p:nvPr>
            <p:ph type="body" sz="quarter" idx="155"/>
          </p:nvPr>
        </p:nvSpPr>
        <p:spPr>
          <a:xfrm>
            <a:off x="11039673"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9" name="Text Placeholder 13">
            <a:extLst>
              <a:ext uri="{FF2B5EF4-FFF2-40B4-BE49-F238E27FC236}">
                <a16:creationId xmlns:a16="http://schemas.microsoft.com/office/drawing/2014/main" id="{83095A63-7FF6-36C4-05DF-EDB85ED21B69}"/>
              </a:ext>
            </a:extLst>
          </p:cNvPr>
          <p:cNvSpPr>
            <a:spLocks noGrp="1"/>
          </p:cNvSpPr>
          <p:nvPr>
            <p:ph type="body" sz="quarter" idx="156"/>
          </p:nvPr>
        </p:nvSpPr>
        <p:spPr>
          <a:xfrm>
            <a:off x="1078102"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20" name="Text Placeholder 2">
            <a:extLst>
              <a:ext uri="{FF2B5EF4-FFF2-40B4-BE49-F238E27FC236}">
                <a16:creationId xmlns:a16="http://schemas.microsoft.com/office/drawing/2014/main" id="{1399C482-C994-5F4F-E2B7-301B3A5A307C}"/>
              </a:ext>
            </a:extLst>
          </p:cNvPr>
          <p:cNvSpPr>
            <a:spLocks noGrp="1"/>
          </p:cNvSpPr>
          <p:nvPr>
            <p:ph type="body" sz="quarter" idx="17" hasCustomPrompt="1"/>
          </p:nvPr>
        </p:nvSpPr>
        <p:spPr>
          <a:xfrm>
            <a:off x="1151380"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JAN</a:t>
            </a:r>
          </a:p>
        </p:txBody>
      </p:sp>
      <p:sp>
        <p:nvSpPr>
          <p:cNvPr id="21" name="Text Placeholder 2">
            <a:extLst>
              <a:ext uri="{FF2B5EF4-FFF2-40B4-BE49-F238E27FC236}">
                <a16:creationId xmlns:a16="http://schemas.microsoft.com/office/drawing/2014/main" id="{E4F0FE31-4E67-454C-8176-6D5B3ECAA7DD}"/>
              </a:ext>
            </a:extLst>
          </p:cNvPr>
          <p:cNvSpPr>
            <a:spLocks noGrp="1"/>
          </p:cNvSpPr>
          <p:nvPr>
            <p:ph type="body" sz="quarter" idx="18" hasCustomPrompt="1"/>
          </p:nvPr>
        </p:nvSpPr>
        <p:spPr>
          <a:xfrm>
            <a:off x="2057373"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FEB</a:t>
            </a:r>
          </a:p>
        </p:txBody>
      </p:sp>
      <p:sp>
        <p:nvSpPr>
          <p:cNvPr id="22" name="Text Placeholder 2">
            <a:extLst>
              <a:ext uri="{FF2B5EF4-FFF2-40B4-BE49-F238E27FC236}">
                <a16:creationId xmlns:a16="http://schemas.microsoft.com/office/drawing/2014/main" id="{018D9D47-8D7D-FBBB-5073-E1805A7D8C82}"/>
              </a:ext>
            </a:extLst>
          </p:cNvPr>
          <p:cNvSpPr>
            <a:spLocks noGrp="1"/>
          </p:cNvSpPr>
          <p:nvPr>
            <p:ph type="body" sz="quarter" idx="19" hasCustomPrompt="1"/>
          </p:nvPr>
        </p:nvSpPr>
        <p:spPr>
          <a:xfrm>
            <a:off x="2963366"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MAR</a:t>
            </a:r>
          </a:p>
        </p:txBody>
      </p:sp>
      <p:sp>
        <p:nvSpPr>
          <p:cNvPr id="23" name="Text Placeholder 2">
            <a:extLst>
              <a:ext uri="{FF2B5EF4-FFF2-40B4-BE49-F238E27FC236}">
                <a16:creationId xmlns:a16="http://schemas.microsoft.com/office/drawing/2014/main" id="{82EC6E46-42A8-04E8-777A-98EAC25EFD50}"/>
              </a:ext>
            </a:extLst>
          </p:cNvPr>
          <p:cNvSpPr>
            <a:spLocks noGrp="1"/>
          </p:cNvSpPr>
          <p:nvPr>
            <p:ph type="body" sz="quarter" idx="20" hasCustomPrompt="1"/>
          </p:nvPr>
        </p:nvSpPr>
        <p:spPr>
          <a:xfrm>
            <a:off x="3869359"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APR</a:t>
            </a:r>
          </a:p>
        </p:txBody>
      </p:sp>
      <p:sp>
        <p:nvSpPr>
          <p:cNvPr id="24" name="Text Placeholder 2">
            <a:extLst>
              <a:ext uri="{FF2B5EF4-FFF2-40B4-BE49-F238E27FC236}">
                <a16:creationId xmlns:a16="http://schemas.microsoft.com/office/drawing/2014/main" id="{9079E495-4865-B510-E7A8-CF5A3BC26E7B}"/>
              </a:ext>
            </a:extLst>
          </p:cNvPr>
          <p:cNvSpPr>
            <a:spLocks noGrp="1"/>
          </p:cNvSpPr>
          <p:nvPr>
            <p:ph type="body" sz="quarter" idx="21" hasCustomPrompt="1"/>
          </p:nvPr>
        </p:nvSpPr>
        <p:spPr>
          <a:xfrm>
            <a:off x="4775352"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MAY</a:t>
            </a:r>
          </a:p>
        </p:txBody>
      </p:sp>
      <p:sp>
        <p:nvSpPr>
          <p:cNvPr id="25" name="Text Placeholder 2">
            <a:extLst>
              <a:ext uri="{FF2B5EF4-FFF2-40B4-BE49-F238E27FC236}">
                <a16:creationId xmlns:a16="http://schemas.microsoft.com/office/drawing/2014/main" id="{E9D16885-3DA2-5BD9-55E2-68BA80D9C7A4}"/>
              </a:ext>
            </a:extLst>
          </p:cNvPr>
          <p:cNvSpPr>
            <a:spLocks noGrp="1"/>
          </p:cNvSpPr>
          <p:nvPr>
            <p:ph type="body" sz="quarter" idx="22" hasCustomPrompt="1"/>
          </p:nvPr>
        </p:nvSpPr>
        <p:spPr>
          <a:xfrm>
            <a:off x="5681345"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JUN</a:t>
            </a:r>
          </a:p>
        </p:txBody>
      </p:sp>
      <p:sp>
        <p:nvSpPr>
          <p:cNvPr id="26" name="Text Placeholder 2">
            <a:extLst>
              <a:ext uri="{FF2B5EF4-FFF2-40B4-BE49-F238E27FC236}">
                <a16:creationId xmlns:a16="http://schemas.microsoft.com/office/drawing/2014/main" id="{D65BCF1C-7BDA-5474-0A0F-C23B58C21C6D}"/>
              </a:ext>
            </a:extLst>
          </p:cNvPr>
          <p:cNvSpPr>
            <a:spLocks noGrp="1"/>
          </p:cNvSpPr>
          <p:nvPr>
            <p:ph type="body" sz="quarter" idx="23" hasCustomPrompt="1"/>
          </p:nvPr>
        </p:nvSpPr>
        <p:spPr>
          <a:xfrm>
            <a:off x="6587338"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JUL</a:t>
            </a:r>
          </a:p>
        </p:txBody>
      </p:sp>
      <p:sp>
        <p:nvSpPr>
          <p:cNvPr id="27" name="Text Placeholder 2">
            <a:extLst>
              <a:ext uri="{FF2B5EF4-FFF2-40B4-BE49-F238E27FC236}">
                <a16:creationId xmlns:a16="http://schemas.microsoft.com/office/drawing/2014/main" id="{AF2D6C35-BE2B-156A-B683-4FF793AF42C9}"/>
              </a:ext>
            </a:extLst>
          </p:cNvPr>
          <p:cNvSpPr>
            <a:spLocks noGrp="1"/>
          </p:cNvSpPr>
          <p:nvPr>
            <p:ph type="body" sz="quarter" idx="24" hasCustomPrompt="1"/>
          </p:nvPr>
        </p:nvSpPr>
        <p:spPr>
          <a:xfrm>
            <a:off x="7493331"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AUG</a:t>
            </a:r>
          </a:p>
        </p:txBody>
      </p:sp>
      <p:sp>
        <p:nvSpPr>
          <p:cNvPr id="28" name="Text Placeholder 2">
            <a:extLst>
              <a:ext uri="{FF2B5EF4-FFF2-40B4-BE49-F238E27FC236}">
                <a16:creationId xmlns:a16="http://schemas.microsoft.com/office/drawing/2014/main" id="{3370C7EC-B3B0-7D72-4AEE-035CB66F3584}"/>
              </a:ext>
            </a:extLst>
          </p:cNvPr>
          <p:cNvSpPr>
            <a:spLocks noGrp="1"/>
          </p:cNvSpPr>
          <p:nvPr>
            <p:ph type="body" sz="quarter" idx="25" hasCustomPrompt="1"/>
          </p:nvPr>
        </p:nvSpPr>
        <p:spPr>
          <a:xfrm>
            <a:off x="8399324"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SEP</a:t>
            </a:r>
          </a:p>
        </p:txBody>
      </p:sp>
      <p:sp>
        <p:nvSpPr>
          <p:cNvPr id="29" name="Text Placeholder 2">
            <a:extLst>
              <a:ext uri="{FF2B5EF4-FFF2-40B4-BE49-F238E27FC236}">
                <a16:creationId xmlns:a16="http://schemas.microsoft.com/office/drawing/2014/main" id="{F93D3626-9927-1FCC-91EA-40DCBBED5835}"/>
              </a:ext>
            </a:extLst>
          </p:cNvPr>
          <p:cNvSpPr>
            <a:spLocks noGrp="1"/>
          </p:cNvSpPr>
          <p:nvPr>
            <p:ph type="body" sz="quarter" idx="26" hasCustomPrompt="1"/>
          </p:nvPr>
        </p:nvSpPr>
        <p:spPr>
          <a:xfrm>
            <a:off x="9305317"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OCT</a:t>
            </a:r>
          </a:p>
        </p:txBody>
      </p:sp>
      <p:sp>
        <p:nvSpPr>
          <p:cNvPr id="30" name="Text Placeholder 2">
            <a:extLst>
              <a:ext uri="{FF2B5EF4-FFF2-40B4-BE49-F238E27FC236}">
                <a16:creationId xmlns:a16="http://schemas.microsoft.com/office/drawing/2014/main" id="{2C44D95B-AA09-7F72-426A-F8593680699D}"/>
              </a:ext>
            </a:extLst>
          </p:cNvPr>
          <p:cNvSpPr>
            <a:spLocks noGrp="1"/>
          </p:cNvSpPr>
          <p:nvPr>
            <p:ph type="body" sz="quarter" idx="27" hasCustomPrompt="1"/>
          </p:nvPr>
        </p:nvSpPr>
        <p:spPr>
          <a:xfrm>
            <a:off x="10211310"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NOV</a:t>
            </a:r>
          </a:p>
        </p:txBody>
      </p:sp>
      <p:sp>
        <p:nvSpPr>
          <p:cNvPr id="31" name="Text Placeholder 2">
            <a:extLst>
              <a:ext uri="{FF2B5EF4-FFF2-40B4-BE49-F238E27FC236}">
                <a16:creationId xmlns:a16="http://schemas.microsoft.com/office/drawing/2014/main" id="{8C16E968-AF1F-4684-E58A-32AD00B540F8}"/>
              </a:ext>
            </a:extLst>
          </p:cNvPr>
          <p:cNvSpPr>
            <a:spLocks noGrp="1"/>
          </p:cNvSpPr>
          <p:nvPr>
            <p:ph type="body" sz="quarter" idx="28" hasCustomPrompt="1"/>
          </p:nvPr>
        </p:nvSpPr>
        <p:spPr>
          <a:xfrm>
            <a:off x="11117305"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DEC</a:t>
            </a:r>
          </a:p>
        </p:txBody>
      </p:sp>
      <p:sp>
        <p:nvSpPr>
          <p:cNvPr id="32" name="Text Placeholder 2">
            <a:extLst>
              <a:ext uri="{FF2B5EF4-FFF2-40B4-BE49-F238E27FC236}">
                <a16:creationId xmlns:a16="http://schemas.microsoft.com/office/drawing/2014/main" id="{781D1D90-3F83-E518-C5DC-CFE7C42D2DF8}"/>
              </a:ext>
            </a:extLst>
          </p:cNvPr>
          <p:cNvSpPr>
            <a:spLocks noGrp="1"/>
          </p:cNvSpPr>
          <p:nvPr>
            <p:ph type="body" sz="quarter" idx="29" hasCustomPrompt="1"/>
          </p:nvPr>
        </p:nvSpPr>
        <p:spPr>
          <a:xfrm>
            <a:off x="255092" y="1499682"/>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1</a:t>
            </a:r>
          </a:p>
        </p:txBody>
      </p:sp>
      <p:sp>
        <p:nvSpPr>
          <p:cNvPr id="49" name="Text Placeholder 2">
            <a:extLst>
              <a:ext uri="{FF2B5EF4-FFF2-40B4-BE49-F238E27FC236}">
                <a16:creationId xmlns:a16="http://schemas.microsoft.com/office/drawing/2014/main" id="{6AA0DF1A-EE46-31A8-1521-A02CB6AEB78D}"/>
              </a:ext>
            </a:extLst>
          </p:cNvPr>
          <p:cNvSpPr>
            <a:spLocks noGrp="1"/>
          </p:cNvSpPr>
          <p:nvPr>
            <p:ph type="body" sz="quarter" idx="30" hasCustomPrompt="1"/>
          </p:nvPr>
        </p:nvSpPr>
        <p:spPr>
          <a:xfrm>
            <a:off x="255092" y="2779358"/>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2</a:t>
            </a:r>
          </a:p>
        </p:txBody>
      </p:sp>
      <p:sp>
        <p:nvSpPr>
          <p:cNvPr id="50" name="Text Placeholder 2">
            <a:extLst>
              <a:ext uri="{FF2B5EF4-FFF2-40B4-BE49-F238E27FC236}">
                <a16:creationId xmlns:a16="http://schemas.microsoft.com/office/drawing/2014/main" id="{544889AD-596B-E775-E60F-6C303B893B69}"/>
              </a:ext>
            </a:extLst>
          </p:cNvPr>
          <p:cNvSpPr>
            <a:spLocks noGrp="1"/>
          </p:cNvSpPr>
          <p:nvPr>
            <p:ph type="body" sz="quarter" idx="31" hasCustomPrompt="1"/>
          </p:nvPr>
        </p:nvSpPr>
        <p:spPr>
          <a:xfrm>
            <a:off x="255092" y="4029655"/>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3</a:t>
            </a:r>
          </a:p>
        </p:txBody>
      </p:sp>
      <p:sp>
        <p:nvSpPr>
          <p:cNvPr id="51" name="Text Placeholder 2">
            <a:extLst>
              <a:ext uri="{FF2B5EF4-FFF2-40B4-BE49-F238E27FC236}">
                <a16:creationId xmlns:a16="http://schemas.microsoft.com/office/drawing/2014/main" id="{150E4C70-DF86-446E-E47D-4D1382E2A4D1}"/>
              </a:ext>
            </a:extLst>
          </p:cNvPr>
          <p:cNvSpPr>
            <a:spLocks noGrp="1"/>
          </p:cNvSpPr>
          <p:nvPr>
            <p:ph type="body" sz="quarter" idx="32" hasCustomPrompt="1"/>
          </p:nvPr>
        </p:nvSpPr>
        <p:spPr>
          <a:xfrm>
            <a:off x="255091" y="4987886"/>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4</a:t>
            </a:r>
          </a:p>
        </p:txBody>
      </p:sp>
      <p:sp>
        <p:nvSpPr>
          <p:cNvPr id="52" name="Text Placeholder 13">
            <a:extLst>
              <a:ext uri="{FF2B5EF4-FFF2-40B4-BE49-F238E27FC236}">
                <a16:creationId xmlns:a16="http://schemas.microsoft.com/office/drawing/2014/main" id="{96C0B456-9DF6-DC03-6BA6-B1AA33AF4B37}"/>
              </a:ext>
            </a:extLst>
          </p:cNvPr>
          <p:cNvSpPr>
            <a:spLocks noGrp="1"/>
          </p:cNvSpPr>
          <p:nvPr>
            <p:ph type="body" sz="quarter" idx="129"/>
          </p:nvPr>
        </p:nvSpPr>
        <p:spPr>
          <a:xfrm rot="16200000">
            <a:off x="6079820" y="-3285455"/>
            <a:ext cx="9144" cy="11658600"/>
          </a:xfrm>
          <a:prstGeom prst="rect">
            <a:avLst/>
          </a:prstGeom>
          <a:solidFill>
            <a:schemeClr val="tx1">
              <a:alpha val="50000"/>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53" name="Text Placeholder 13">
            <a:extLst>
              <a:ext uri="{FF2B5EF4-FFF2-40B4-BE49-F238E27FC236}">
                <a16:creationId xmlns:a16="http://schemas.microsoft.com/office/drawing/2014/main" id="{5ABC76D6-902F-667A-DD71-BDA11DAA5F05}"/>
              </a:ext>
            </a:extLst>
          </p:cNvPr>
          <p:cNvSpPr>
            <a:spLocks noGrp="1"/>
          </p:cNvSpPr>
          <p:nvPr>
            <p:ph type="body" sz="quarter" idx="131"/>
          </p:nvPr>
        </p:nvSpPr>
        <p:spPr>
          <a:xfrm rot="16200000">
            <a:off x="6079820" y="-2027173"/>
            <a:ext cx="9144" cy="11658600"/>
          </a:xfrm>
          <a:prstGeom prst="rect">
            <a:avLst/>
          </a:prstGeom>
          <a:solidFill>
            <a:schemeClr val="tx1">
              <a:alpha val="50000"/>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54" name="Text Placeholder 13">
            <a:extLst>
              <a:ext uri="{FF2B5EF4-FFF2-40B4-BE49-F238E27FC236}">
                <a16:creationId xmlns:a16="http://schemas.microsoft.com/office/drawing/2014/main" id="{30C20EC8-024C-632F-F554-52D8B02C11A1}"/>
              </a:ext>
            </a:extLst>
          </p:cNvPr>
          <p:cNvSpPr>
            <a:spLocks noGrp="1"/>
          </p:cNvSpPr>
          <p:nvPr>
            <p:ph type="body" sz="quarter" idx="132"/>
          </p:nvPr>
        </p:nvSpPr>
        <p:spPr>
          <a:xfrm rot="16200000">
            <a:off x="6079820" y="-1075807"/>
            <a:ext cx="9144" cy="11658600"/>
          </a:xfrm>
          <a:prstGeom prst="rect">
            <a:avLst/>
          </a:prstGeom>
          <a:solidFill>
            <a:schemeClr val="tx1">
              <a:alpha val="50000"/>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55" name="Text Placeholder 12">
            <a:extLst>
              <a:ext uri="{FF2B5EF4-FFF2-40B4-BE49-F238E27FC236}">
                <a16:creationId xmlns:a16="http://schemas.microsoft.com/office/drawing/2014/main" id="{3C48522E-0641-F4C4-5F01-704CF791D41E}"/>
              </a:ext>
            </a:extLst>
          </p:cNvPr>
          <p:cNvSpPr>
            <a:spLocks noGrp="1"/>
          </p:cNvSpPr>
          <p:nvPr>
            <p:ph type="body" sz="quarter" idx="133"/>
          </p:nvPr>
        </p:nvSpPr>
        <p:spPr>
          <a:xfrm>
            <a:off x="1087105" y="1463903"/>
            <a:ext cx="4297680" cy="239387"/>
          </a:xfrm>
          <a:prstGeom prst="rect">
            <a:avLst/>
          </a:prstGeom>
          <a:solidFill>
            <a:schemeClr val="tx1"/>
          </a:solidFill>
          <a:ln w="31750">
            <a:noFill/>
          </a:ln>
        </p:spPr>
        <p:txBody>
          <a:bodyPr lIns="91440" anchor="ctr" anchorCtr="0"/>
          <a:lstStyle>
            <a:lvl1pPr>
              <a:defRPr sz="1000" b="0" i="0">
                <a:solidFill>
                  <a:schemeClr val="bg1"/>
                </a:solidFill>
                <a:latin typeface="MCA U ten U five" panose="02000507000000020003" pitchFamily="2" charset="77"/>
              </a:defRPr>
            </a:lvl1pPr>
          </a:lstStyle>
          <a:p>
            <a:pPr lvl="0"/>
            <a:r>
              <a:rPr lang="en-US"/>
              <a:t>Click to edit Master text styles</a:t>
            </a:r>
          </a:p>
        </p:txBody>
      </p:sp>
      <p:sp>
        <p:nvSpPr>
          <p:cNvPr id="56" name="Text Placeholder 12">
            <a:extLst>
              <a:ext uri="{FF2B5EF4-FFF2-40B4-BE49-F238E27FC236}">
                <a16:creationId xmlns:a16="http://schemas.microsoft.com/office/drawing/2014/main" id="{1E3ACF0F-B5FD-1724-A54C-C3641D9AE82A}"/>
              </a:ext>
            </a:extLst>
          </p:cNvPr>
          <p:cNvSpPr>
            <a:spLocks noGrp="1"/>
          </p:cNvSpPr>
          <p:nvPr>
            <p:ph type="body" sz="quarter" idx="134"/>
          </p:nvPr>
        </p:nvSpPr>
        <p:spPr>
          <a:xfrm>
            <a:off x="1921804" y="1765791"/>
            <a:ext cx="4389120" cy="239387"/>
          </a:xfrm>
          <a:prstGeom prst="rect">
            <a:avLst/>
          </a:prstGeom>
          <a:solidFill>
            <a:schemeClr val="tx1"/>
          </a:solidFill>
          <a:ln w="31750">
            <a:noFill/>
          </a:ln>
        </p:spPr>
        <p:txBody>
          <a:bodyPr lIns="91440" anchor="ctr" anchorCtr="0"/>
          <a:lstStyle>
            <a:lvl1pPr>
              <a:defRPr sz="1000" b="0" i="0">
                <a:solidFill>
                  <a:schemeClr val="bg1"/>
                </a:solidFill>
                <a:latin typeface="MCA U ten U five" panose="02000507000000020003" pitchFamily="2" charset="77"/>
              </a:defRPr>
            </a:lvl1pPr>
          </a:lstStyle>
          <a:p>
            <a:pPr lvl="0"/>
            <a:r>
              <a:rPr lang="en-US"/>
              <a:t>Click to edit Master text styles</a:t>
            </a:r>
          </a:p>
        </p:txBody>
      </p:sp>
      <p:sp>
        <p:nvSpPr>
          <p:cNvPr id="57" name="Text Placeholder 12">
            <a:extLst>
              <a:ext uri="{FF2B5EF4-FFF2-40B4-BE49-F238E27FC236}">
                <a16:creationId xmlns:a16="http://schemas.microsoft.com/office/drawing/2014/main" id="{A6050023-1CB8-E8DF-BC42-EB1BF42ED844}"/>
              </a:ext>
            </a:extLst>
          </p:cNvPr>
          <p:cNvSpPr>
            <a:spLocks noGrp="1"/>
          </p:cNvSpPr>
          <p:nvPr>
            <p:ph type="body" sz="quarter" idx="135"/>
          </p:nvPr>
        </p:nvSpPr>
        <p:spPr>
          <a:xfrm>
            <a:off x="1921805" y="2072679"/>
            <a:ext cx="2651760" cy="239387"/>
          </a:xfrm>
          <a:prstGeom prst="rect">
            <a:avLst/>
          </a:prstGeom>
          <a:solidFill>
            <a:schemeClr val="tx1"/>
          </a:solidFill>
          <a:ln w="31750">
            <a:noFill/>
          </a:ln>
        </p:spPr>
        <p:txBody>
          <a:bodyPr lIns="91440" anchor="ctr" anchorCtr="0"/>
          <a:lstStyle>
            <a:lvl1pPr>
              <a:defRPr sz="1000" b="0" i="0">
                <a:solidFill>
                  <a:schemeClr val="bg1"/>
                </a:solidFill>
                <a:latin typeface="MCA U ten U five" panose="02000507000000020003" pitchFamily="2" charset="77"/>
              </a:defRPr>
            </a:lvl1pPr>
          </a:lstStyle>
          <a:p>
            <a:pPr lvl="0"/>
            <a:r>
              <a:rPr lang="en-US"/>
              <a:t>Click to edit Master text styles</a:t>
            </a:r>
          </a:p>
        </p:txBody>
      </p:sp>
      <p:sp>
        <p:nvSpPr>
          <p:cNvPr id="58" name="Text Placeholder 12">
            <a:extLst>
              <a:ext uri="{FF2B5EF4-FFF2-40B4-BE49-F238E27FC236}">
                <a16:creationId xmlns:a16="http://schemas.microsoft.com/office/drawing/2014/main" id="{A9B29D0D-ABE4-22E8-F883-AFE9878FFE75}"/>
              </a:ext>
            </a:extLst>
          </p:cNvPr>
          <p:cNvSpPr>
            <a:spLocks noGrp="1"/>
          </p:cNvSpPr>
          <p:nvPr>
            <p:ph type="body" sz="quarter" idx="137"/>
          </p:nvPr>
        </p:nvSpPr>
        <p:spPr>
          <a:xfrm>
            <a:off x="3529562" y="2741509"/>
            <a:ext cx="3657600" cy="239387"/>
          </a:xfrm>
          <a:prstGeom prst="rect">
            <a:avLst/>
          </a:prstGeom>
          <a:solidFill>
            <a:schemeClr val="accent1"/>
          </a:solidFill>
          <a:ln w="31750">
            <a:noFill/>
          </a:ln>
        </p:spPr>
        <p:txBody>
          <a:bodyPr vert="horz" lIns="91440" tIns="0" rIns="0" bIns="0" rtlCol="0" anchor="ctr" anchorCtr="0">
            <a:noAutofit/>
          </a:bodyPr>
          <a:lstStyle>
            <a:lvl1pPr>
              <a:defRPr lang="en-US" sz="1000" b="0" i="0">
                <a:solidFill>
                  <a:schemeClr val="bg1"/>
                </a:solidFill>
                <a:latin typeface="MCA U ten U five" panose="02000507000000020003" pitchFamily="2" charset="77"/>
              </a:defRPr>
            </a:lvl1pPr>
          </a:lstStyle>
          <a:p>
            <a:pPr lvl="0"/>
            <a:r>
              <a:rPr lang="en-US"/>
              <a:t>Click to edit Master text styles</a:t>
            </a:r>
          </a:p>
        </p:txBody>
      </p:sp>
      <p:sp>
        <p:nvSpPr>
          <p:cNvPr id="59" name="Text Placeholder 12">
            <a:extLst>
              <a:ext uri="{FF2B5EF4-FFF2-40B4-BE49-F238E27FC236}">
                <a16:creationId xmlns:a16="http://schemas.microsoft.com/office/drawing/2014/main" id="{BBB68A35-DC4F-834E-A53C-94A90BA32368}"/>
              </a:ext>
            </a:extLst>
          </p:cNvPr>
          <p:cNvSpPr>
            <a:spLocks noGrp="1"/>
          </p:cNvSpPr>
          <p:nvPr>
            <p:ph type="body" sz="quarter" idx="138"/>
          </p:nvPr>
        </p:nvSpPr>
        <p:spPr>
          <a:xfrm>
            <a:off x="4333440" y="3048831"/>
            <a:ext cx="3657600" cy="239387"/>
          </a:xfrm>
          <a:prstGeom prst="rect">
            <a:avLst/>
          </a:prstGeom>
          <a:solidFill>
            <a:schemeClr val="accent1"/>
          </a:solidFill>
          <a:ln w="31750">
            <a:noFill/>
          </a:ln>
        </p:spPr>
        <p:txBody>
          <a:bodyPr vert="horz" lIns="91440" tIns="0" rIns="0" bIns="0" rtlCol="0" anchor="ctr" anchorCtr="0">
            <a:noAutofit/>
          </a:bodyPr>
          <a:lstStyle>
            <a:lvl1pPr>
              <a:defRPr lang="en-US" sz="1000" b="0" i="0">
                <a:solidFill>
                  <a:schemeClr val="bg1"/>
                </a:solidFill>
                <a:latin typeface="MCA U ten U five" panose="02000507000000020003" pitchFamily="2" charset="77"/>
              </a:defRPr>
            </a:lvl1pPr>
          </a:lstStyle>
          <a:p>
            <a:pPr lvl="0"/>
            <a:r>
              <a:rPr lang="en-US"/>
              <a:t>Click to edit Master text styles</a:t>
            </a:r>
          </a:p>
        </p:txBody>
      </p:sp>
      <p:sp>
        <p:nvSpPr>
          <p:cNvPr id="60" name="Text Placeholder 12">
            <a:extLst>
              <a:ext uri="{FF2B5EF4-FFF2-40B4-BE49-F238E27FC236}">
                <a16:creationId xmlns:a16="http://schemas.microsoft.com/office/drawing/2014/main" id="{354E05F9-8BF2-670D-98FA-926DC4C75747}"/>
              </a:ext>
            </a:extLst>
          </p:cNvPr>
          <p:cNvSpPr>
            <a:spLocks noGrp="1"/>
          </p:cNvSpPr>
          <p:nvPr>
            <p:ph type="body" sz="quarter" idx="139"/>
          </p:nvPr>
        </p:nvSpPr>
        <p:spPr>
          <a:xfrm>
            <a:off x="5175482" y="3356153"/>
            <a:ext cx="2011680" cy="239387"/>
          </a:xfrm>
          <a:prstGeom prst="rect">
            <a:avLst/>
          </a:prstGeom>
          <a:solidFill>
            <a:schemeClr val="accent1"/>
          </a:solidFill>
          <a:ln w="31750">
            <a:noFill/>
          </a:ln>
        </p:spPr>
        <p:txBody>
          <a:bodyPr vert="horz" lIns="91440" tIns="0" rIns="0" bIns="0" rtlCol="0" anchor="ctr" anchorCtr="0">
            <a:noAutofit/>
          </a:bodyPr>
          <a:lstStyle>
            <a:lvl1pPr>
              <a:defRPr lang="en-US" sz="1000" b="0" i="0" dirty="0">
                <a:solidFill>
                  <a:schemeClr val="bg1"/>
                </a:solidFill>
                <a:latin typeface="MCA U ten U five" panose="02000507000000020003" pitchFamily="2" charset="77"/>
              </a:defRPr>
            </a:lvl1pPr>
          </a:lstStyle>
          <a:p>
            <a:pPr lvl="0"/>
            <a:r>
              <a:rPr lang="en-US"/>
              <a:t>Click to edit Master text styles</a:t>
            </a:r>
          </a:p>
        </p:txBody>
      </p:sp>
      <p:sp>
        <p:nvSpPr>
          <p:cNvPr id="61" name="Text Placeholder 12">
            <a:extLst>
              <a:ext uri="{FF2B5EF4-FFF2-40B4-BE49-F238E27FC236}">
                <a16:creationId xmlns:a16="http://schemas.microsoft.com/office/drawing/2014/main" id="{8C106EFA-6E77-CC10-AC24-DA05A611E218}"/>
              </a:ext>
            </a:extLst>
          </p:cNvPr>
          <p:cNvSpPr>
            <a:spLocks noGrp="1"/>
          </p:cNvSpPr>
          <p:nvPr>
            <p:ph type="body" sz="quarter" idx="140"/>
          </p:nvPr>
        </p:nvSpPr>
        <p:spPr>
          <a:xfrm>
            <a:off x="7187161" y="3991806"/>
            <a:ext cx="2560320" cy="239387"/>
          </a:xfrm>
          <a:prstGeom prst="rect">
            <a:avLst/>
          </a:prstGeom>
          <a:solidFill>
            <a:schemeClr val="bg1"/>
          </a:solidFill>
          <a:ln w="15875">
            <a:solidFill>
              <a:schemeClr val="tx1"/>
            </a:solidFill>
          </a:ln>
        </p:spPr>
        <p:txBody>
          <a:bodyPr vert="horz" lIns="91440" tIns="0" rIns="0" bIns="0" rtlCol="0" anchor="ctr" anchorCtr="0">
            <a:noAutofit/>
          </a:bodyPr>
          <a:lstStyle>
            <a:lvl1pPr>
              <a:defRPr lang="en-US" sz="1000" b="0" i="0" dirty="0">
                <a:solidFill>
                  <a:schemeClr val="tx1"/>
                </a:solidFill>
                <a:latin typeface="MCA U ten U five" panose="02000507000000020003" pitchFamily="2" charset="77"/>
              </a:defRPr>
            </a:lvl1pPr>
          </a:lstStyle>
          <a:p>
            <a:pPr lvl="0"/>
            <a:r>
              <a:rPr lang="en-US"/>
              <a:t>Click to edit Master text styles</a:t>
            </a:r>
          </a:p>
        </p:txBody>
      </p:sp>
      <p:sp>
        <p:nvSpPr>
          <p:cNvPr id="62" name="Text Placeholder 12">
            <a:extLst>
              <a:ext uri="{FF2B5EF4-FFF2-40B4-BE49-F238E27FC236}">
                <a16:creationId xmlns:a16="http://schemas.microsoft.com/office/drawing/2014/main" id="{7EFBEE76-FE71-2B27-DD24-F42F5C025104}"/>
              </a:ext>
            </a:extLst>
          </p:cNvPr>
          <p:cNvSpPr>
            <a:spLocks noGrp="1"/>
          </p:cNvSpPr>
          <p:nvPr>
            <p:ph type="body" sz="quarter" idx="141"/>
          </p:nvPr>
        </p:nvSpPr>
        <p:spPr>
          <a:xfrm>
            <a:off x="7187161" y="4299128"/>
            <a:ext cx="3429000" cy="239387"/>
          </a:xfrm>
          <a:prstGeom prst="rect">
            <a:avLst/>
          </a:prstGeom>
          <a:solidFill>
            <a:schemeClr val="bg1"/>
          </a:solidFill>
          <a:ln w="15875">
            <a:solidFill>
              <a:schemeClr val="tx1"/>
            </a:solidFill>
          </a:ln>
        </p:spPr>
        <p:txBody>
          <a:bodyPr vert="horz" lIns="91440" tIns="0" rIns="0" bIns="0" rtlCol="0" anchor="ctr" anchorCtr="0">
            <a:noAutofit/>
          </a:bodyPr>
          <a:lstStyle>
            <a:lvl1pPr>
              <a:defRPr lang="en-US" sz="1000" b="0" i="0">
                <a:solidFill>
                  <a:schemeClr val="tx1"/>
                </a:solidFill>
                <a:latin typeface="MCA U ten U five" panose="02000507000000020003" pitchFamily="2" charset="77"/>
              </a:defRPr>
            </a:lvl1pPr>
          </a:lstStyle>
          <a:p>
            <a:pPr lvl="0"/>
            <a:r>
              <a:rPr lang="en-US"/>
              <a:t>Click to edit Master text styles</a:t>
            </a:r>
          </a:p>
        </p:txBody>
      </p:sp>
      <p:sp>
        <p:nvSpPr>
          <p:cNvPr id="63" name="Text Placeholder 12">
            <a:extLst>
              <a:ext uri="{FF2B5EF4-FFF2-40B4-BE49-F238E27FC236}">
                <a16:creationId xmlns:a16="http://schemas.microsoft.com/office/drawing/2014/main" id="{C70F5392-6DE1-7E8A-2D97-7218B40A3FDF}"/>
              </a:ext>
            </a:extLst>
          </p:cNvPr>
          <p:cNvSpPr>
            <a:spLocks noGrp="1"/>
          </p:cNvSpPr>
          <p:nvPr>
            <p:ph type="body" sz="quarter" idx="143"/>
          </p:nvPr>
        </p:nvSpPr>
        <p:spPr>
          <a:xfrm>
            <a:off x="8360034" y="4949447"/>
            <a:ext cx="3487809" cy="239387"/>
          </a:xfrm>
          <a:prstGeom prst="rect">
            <a:avLst/>
          </a:prstGeom>
          <a:solidFill>
            <a:schemeClr val="accent2"/>
          </a:solidFill>
          <a:ln w="31750">
            <a:noFill/>
          </a:ln>
        </p:spPr>
        <p:txBody>
          <a:bodyPr vert="horz" lIns="91440" tIns="0" rIns="0" bIns="0" rtlCol="0" anchor="ctr" anchorCtr="0">
            <a:noAutofit/>
          </a:bodyPr>
          <a:lstStyle>
            <a:lvl1pPr>
              <a:defRPr lang="en-US" sz="1000" b="0" i="0" dirty="0">
                <a:solidFill>
                  <a:schemeClr val="tx1"/>
                </a:solidFill>
                <a:latin typeface="MCA U ten U five" panose="02000507000000020003" pitchFamily="2" charset="77"/>
              </a:defRPr>
            </a:lvl1pPr>
          </a:lstStyle>
          <a:p>
            <a:pPr lvl="0"/>
            <a:r>
              <a:rPr lang="en-US"/>
              <a:t>Click to edit Master text styles</a:t>
            </a:r>
          </a:p>
        </p:txBody>
      </p:sp>
      <p:sp>
        <p:nvSpPr>
          <p:cNvPr id="64" name="Text Placeholder 12">
            <a:extLst>
              <a:ext uri="{FF2B5EF4-FFF2-40B4-BE49-F238E27FC236}">
                <a16:creationId xmlns:a16="http://schemas.microsoft.com/office/drawing/2014/main" id="{8FBC1A04-0044-3B65-6B44-321E27674553}"/>
              </a:ext>
            </a:extLst>
          </p:cNvPr>
          <p:cNvSpPr>
            <a:spLocks noGrp="1"/>
          </p:cNvSpPr>
          <p:nvPr>
            <p:ph type="body" sz="quarter" idx="144"/>
          </p:nvPr>
        </p:nvSpPr>
        <p:spPr>
          <a:xfrm>
            <a:off x="9163911" y="5256769"/>
            <a:ext cx="2683932" cy="239387"/>
          </a:xfrm>
          <a:prstGeom prst="rect">
            <a:avLst/>
          </a:prstGeom>
          <a:solidFill>
            <a:schemeClr val="accent2"/>
          </a:solidFill>
          <a:ln w="31750">
            <a:noFill/>
          </a:ln>
        </p:spPr>
        <p:txBody>
          <a:bodyPr vert="horz" lIns="91440" tIns="0" rIns="0" bIns="0" rtlCol="0" anchor="ctr" anchorCtr="0">
            <a:noAutofit/>
          </a:bodyPr>
          <a:lstStyle>
            <a:lvl1pPr>
              <a:defRPr lang="en-US" sz="1000" b="0" i="0" dirty="0">
                <a:solidFill>
                  <a:schemeClr val="tx1"/>
                </a:solidFill>
                <a:latin typeface="MCA U ten U five" panose="02000507000000020003" pitchFamily="2" charset="77"/>
              </a:defRPr>
            </a:lvl1pPr>
          </a:lstStyle>
          <a:p>
            <a:pPr lvl="0"/>
            <a:r>
              <a:rPr lang="en-US"/>
              <a:t>Click to edit Master text styles</a:t>
            </a:r>
          </a:p>
        </p:txBody>
      </p:sp>
      <p:sp>
        <p:nvSpPr>
          <p:cNvPr id="65" name="Text Placeholder 13">
            <a:extLst>
              <a:ext uri="{FF2B5EF4-FFF2-40B4-BE49-F238E27FC236}">
                <a16:creationId xmlns:a16="http://schemas.microsoft.com/office/drawing/2014/main" id="{DF3D1949-31C4-993F-A367-707D410439C6}"/>
              </a:ext>
            </a:extLst>
          </p:cNvPr>
          <p:cNvSpPr>
            <a:spLocks noGrp="1"/>
          </p:cNvSpPr>
          <p:nvPr>
            <p:ph type="body" sz="quarter" idx="130"/>
          </p:nvPr>
        </p:nvSpPr>
        <p:spPr>
          <a:xfrm rot="16200000">
            <a:off x="6085424" y="-4569661"/>
            <a:ext cx="27432" cy="11658600"/>
          </a:xfrm>
          <a:prstGeom prst="rect">
            <a:avLst/>
          </a:prstGeom>
          <a:solidFill>
            <a:schemeClr val="tx1"/>
          </a:solidFill>
          <a:ln>
            <a:noFill/>
          </a:ln>
        </p:spPr>
        <p:txBody>
          <a:bodyPr anchor="ctr" anchorCtr="1"/>
          <a:lstStyle>
            <a:lvl1pPr>
              <a:defRPr sz="100" b="0" i="0">
                <a:solidFill>
                  <a:schemeClr val="tx1">
                    <a:alpha val="0"/>
                  </a:schemeClr>
                </a:solidFill>
                <a:latin typeface="MCA U ten U five" panose="02000507000000020003" pitchFamily="2" charset="77"/>
              </a:defRPr>
            </a:lvl1pPr>
          </a:lstStyle>
          <a:p>
            <a:pPr lvl="0"/>
            <a:r>
              <a:rPr lang="en-US"/>
              <a:t>Click to edit Master text styles</a:t>
            </a:r>
          </a:p>
        </p:txBody>
      </p:sp>
      <p:sp>
        <p:nvSpPr>
          <p:cNvPr id="8" name="Title 7">
            <a:extLst>
              <a:ext uri="{FF2B5EF4-FFF2-40B4-BE49-F238E27FC236}">
                <a16:creationId xmlns:a16="http://schemas.microsoft.com/office/drawing/2014/main" id="{B4A3DFC4-A287-9DF4-8210-F1F521157E9F}"/>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7BE7CAE-5C34-BEA9-A8EC-56C29F6AEDBF}"/>
              </a:ext>
            </a:extLst>
          </p:cNvPr>
          <p:cNvSpPr>
            <a:spLocks noGrp="1"/>
          </p:cNvSpPr>
          <p:nvPr>
            <p:ph type="dt" sz="half" idx="157"/>
          </p:nvPr>
        </p:nvSpPr>
        <p:spPr/>
        <p:txBody>
          <a:bodyPr/>
          <a:lstStyle/>
          <a:p>
            <a:fld id="{FF9A8E65-C170-534D-962E-73B763A1D6C4}" type="datetime1">
              <a:rPr lang="en-US" smtClean="0"/>
              <a:pPr/>
              <a:t>8/11/2026</a:t>
            </a:fld>
            <a:endParaRPr lang="en-US" dirty="0"/>
          </a:p>
        </p:txBody>
      </p:sp>
      <p:sp>
        <p:nvSpPr>
          <p:cNvPr id="33" name="Footer Placeholder 32">
            <a:extLst>
              <a:ext uri="{FF2B5EF4-FFF2-40B4-BE49-F238E27FC236}">
                <a16:creationId xmlns:a16="http://schemas.microsoft.com/office/drawing/2014/main" id="{EAFA0E4F-3655-DD17-E455-1A3C1D8AA722}"/>
              </a:ext>
            </a:extLst>
          </p:cNvPr>
          <p:cNvSpPr>
            <a:spLocks noGrp="1"/>
          </p:cNvSpPr>
          <p:nvPr>
            <p:ph type="ftr" sz="quarter" idx="158"/>
          </p:nvPr>
        </p:nvSpPr>
        <p:spPr/>
        <p:txBody>
          <a:bodyPr/>
          <a:lstStyle/>
          <a:p>
            <a:endParaRPr lang="en-US" dirty="0"/>
          </a:p>
        </p:txBody>
      </p:sp>
      <p:sp>
        <p:nvSpPr>
          <p:cNvPr id="34" name="Slide Number Placeholder 33">
            <a:extLst>
              <a:ext uri="{FF2B5EF4-FFF2-40B4-BE49-F238E27FC236}">
                <a16:creationId xmlns:a16="http://schemas.microsoft.com/office/drawing/2014/main" id="{E47153B2-5FC8-7EF9-3002-3C791DDA5881}"/>
              </a:ext>
            </a:extLst>
          </p:cNvPr>
          <p:cNvSpPr>
            <a:spLocks noGrp="1"/>
          </p:cNvSpPr>
          <p:nvPr>
            <p:ph type="sldNum" sz="quarter" idx="159"/>
          </p:nvPr>
        </p:nvSpPr>
        <p:spPr/>
        <p:txBody>
          <a:bodyPr/>
          <a:lstStyle/>
          <a:p>
            <a:fld id="{1AD59F8F-821C-794D-AFBA-1518A32149B9}" type="slidenum">
              <a:rPr lang="en-US" smtClean="0"/>
              <a:pPr/>
              <a:t>‹#›</a:t>
            </a:fld>
            <a:endParaRPr lang="en-US" dirty="0"/>
          </a:p>
        </p:txBody>
      </p:sp>
      <p:pic>
        <p:nvPicPr>
          <p:cNvPr id="160" name="Graphic 159">
            <a:extLst>
              <a:ext uri="{FF2B5EF4-FFF2-40B4-BE49-F238E27FC236}">
                <a16:creationId xmlns:a16="http://schemas.microsoft.com/office/drawing/2014/main" id="{C4696717-C418-1B17-7C6D-C823BFBCE1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49956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ingle Headshot">
    <p:bg>
      <p:bgPr>
        <a:solidFill>
          <a:schemeClr val="bg1"/>
        </a:solidFill>
        <a:effectLst/>
      </p:bgPr>
    </p:bg>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8A47BB16-642B-5DE7-719C-33BF38E8EE7D}"/>
              </a:ext>
            </a:extLst>
          </p:cNvPr>
          <p:cNvSpPr>
            <a:spLocks noGrp="1"/>
          </p:cNvSpPr>
          <p:nvPr>
            <p:ph type="body" sz="quarter" idx="18"/>
          </p:nvPr>
        </p:nvSpPr>
        <p:spPr>
          <a:xfrm>
            <a:off x="5278582" y="1174286"/>
            <a:ext cx="6476231" cy="4575349"/>
          </a:xfrm>
        </p:spPr>
        <p:txBody>
          <a:bodyPr anchor="ctr" anchorCtr="0"/>
          <a:lstStyle>
            <a:lvl1pPr>
              <a:defRPr sz="2800" b="0" i="0">
                <a:solidFill>
                  <a:schemeClr val="tx1"/>
                </a:solidFill>
                <a:latin typeface="MCA U ten U five" panose="02000507000000020003" pitchFamily="2" charset="77"/>
              </a:defRPr>
            </a:lvl1pPr>
            <a:lvl2pPr marL="0" indent="0">
              <a:spcBef>
                <a:spcPts val="0"/>
              </a:spcBef>
              <a:buNone/>
              <a:defRPr sz="2000" b="0" i="0">
                <a:solidFill>
                  <a:schemeClr val="tx1"/>
                </a:solidFill>
                <a:latin typeface="MCA U ten U five" panose="02000507000000020003" pitchFamily="2" charset="77"/>
              </a:defRPr>
            </a:lvl2pPr>
            <a:lvl3pPr marL="14288" indent="0">
              <a:lnSpc>
                <a:spcPct val="100000"/>
              </a:lnSpc>
              <a:spcBef>
                <a:spcPts val="900"/>
              </a:spcBef>
              <a:buNone/>
              <a:tabLst/>
              <a:defRPr sz="1400" b="0" i="0">
                <a:solidFill>
                  <a:schemeClr val="tx1"/>
                </a:solidFill>
                <a:latin typeface="MCA U ten U five" panose="02000507000000020003" pitchFamily="2" charset="77"/>
              </a:defRPr>
            </a:lvl3pPr>
          </a:lstStyle>
          <a:p>
            <a:pPr lvl="0"/>
            <a:r>
              <a:rPr lang="en-US"/>
              <a:t>Click to edit Master text styles</a:t>
            </a:r>
          </a:p>
          <a:p>
            <a:pPr lvl="1"/>
            <a:r>
              <a:rPr lang="en-US"/>
              <a:t>Second level</a:t>
            </a:r>
          </a:p>
          <a:p>
            <a:pPr lvl="2"/>
            <a:r>
              <a:rPr lang="en-US"/>
              <a:t>Third level</a:t>
            </a:r>
          </a:p>
        </p:txBody>
      </p:sp>
      <p:sp>
        <p:nvSpPr>
          <p:cNvPr id="8" name="Picture Placeholder 9">
            <a:extLst>
              <a:ext uri="{FF2B5EF4-FFF2-40B4-BE49-F238E27FC236}">
                <a16:creationId xmlns:a16="http://schemas.microsoft.com/office/drawing/2014/main" id="{430A531A-D0FC-8D96-79E0-0D3281864A32}"/>
              </a:ext>
            </a:extLst>
          </p:cNvPr>
          <p:cNvSpPr>
            <a:spLocks noGrp="1"/>
          </p:cNvSpPr>
          <p:nvPr>
            <p:ph type="pic" sz="quarter" idx="13" hasCustomPrompt="1"/>
          </p:nvPr>
        </p:nvSpPr>
        <p:spPr>
          <a:xfrm>
            <a:off x="401413" y="1174286"/>
            <a:ext cx="4577096" cy="4575349"/>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2" name="Title 1">
            <a:extLst>
              <a:ext uri="{FF2B5EF4-FFF2-40B4-BE49-F238E27FC236}">
                <a16:creationId xmlns:a16="http://schemas.microsoft.com/office/drawing/2014/main" id="{3E00C3AC-DCA5-5683-17BC-16EE1FE20B70}"/>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69709F88-C531-26B5-1E13-8595DD6C7B5D}"/>
              </a:ext>
            </a:extLst>
          </p:cNvPr>
          <p:cNvSpPr>
            <a:spLocks noGrp="1"/>
          </p:cNvSpPr>
          <p:nvPr>
            <p:ph type="dt" sz="half" idx="19"/>
          </p:nvPr>
        </p:nvSpPr>
        <p:spPr/>
        <p:txBody>
          <a:body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D3DE3871-F148-3842-AF9C-8109A07D5347}"/>
              </a:ext>
            </a:extLst>
          </p:cNvPr>
          <p:cNvSpPr>
            <a:spLocks noGrp="1"/>
          </p:cNvSpPr>
          <p:nvPr>
            <p:ph type="ftr" sz="quarter" idx="20"/>
          </p:nvPr>
        </p:nvSpPr>
        <p:spPr/>
        <p:txBody>
          <a:bodyPr/>
          <a:lstStyle/>
          <a:p>
            <a:endParaRPr lang="en-US" dirty="0"/>
          </a:p>
        </p:txBody>
      </p:sp>
      <p:sp>
        <p:nvSpPr>
          <p:cNvPr id="11" name="Slide Number Placeholder 10">
            <a:extLst>
              <a:ext uri="{FF2B5EF4-FFF2-40B4-BE49-F238E27FC236}">
                <a16:creationId xmlns:a16="http://schemas.microsoft.com/office/drawing/2014/main" id="{71528C5C-3B2B-DE6B-D05E-EBD62769A038}"/>
              </a:ext>
            </a:extLst>
          </p:cNvPr>
          <p:cNvSpPr>
            <a:spLocks noGrp="1"/>
          </p:cNvSpPr>
          <p:nvPr>
            <p:ph type="sldNum" sz="quarter" idx="21"/>
          </p:nvPr>
        </p:nvSpPr>
        <p:spPr/>
        <p:txBody>
          <a:bodyPr/>
          <a:lstStyle/>
          <a:p>
            <a:fld id="{1AD59F8F-821C-794D-AFBA-1518A32149B9}" type="slidenum">
              <a:rPr lang="en-US" smtClean="0"/>
              <a:pPr/>
              <a:t>‹#›</a:t>
            </a:fld>
            <a:endParaRPr lang="en-US" dirty="0"/>
          </a:p>
        </p:txBody>
      </p:sp>
      <p:pic>
        <p:nvPicPr>
          <p:cNvPr id="22" name="Graphic 21">
            <a:extLst>
              <a:ext uri="{FF2B5EF4-FFF2-40B4-BE49-F238E27FC236}">
                <a16:creationId xmlns:a16="http://schemas.microsoft.com/office/drawing/2014/main" id="{63DCB5CE-ABA9-FF39-9DFA-AB2C0104B3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21070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Presenter Grid">
    <p:bg>
      <p:bgPr>
        <a:solidFill>
          <a:schemeClr val="bg1"/>
        </a:solidFill>
        <a:effectLst/>
      </p:bgPr>
    </p:bg>
    <p:spTree>
      <p:nvGrpSpPr>
        <p:cNvPr id="1" name=""/>
        <p:cNvGrpSpPr/>
        <p:nvPr/>
      </p:nvGrpSpPr>
      <p:grpSpPr>
        <a:xfrm>
          <a:off x="0" y="0"/>
          <a:ext cx="0" cy="0"/>
          <a:chOff x="0" y="0"/>
          <a:chExt cx="0" cy="0"/>
        </a:xfrm>
      </p:grpSpPr>
      <p:sp>
        <p:nvSpPr>
          <p:cNvPr id="17" name="Text Placeholder 14">
            <a:extLst>
              <a:ext uri="{FF2B5EF4-FFF2-40B4-BE49-F238E27FC236}">
                <a16:creationId xmlns:a16="http://schemas.microsoft.com/office/drawing/2014/main" id="{4A7059C6-7CE6-4D82-DDE9-F3F98E74AEE1}"/>
              </a:ext>
            </a:extLst>
          </p:cNvPr>
          <p:cNvSpPr>
            <a:spLocks noGrp="1"/>
          </p:cNvSpPr>
          <p:nvPr>
            <p:ph type="body" sz="quarter" idx="18"/>
          </p:nvPr>
        </p:nvSpPr>
        <p:spPr>
          <a:xfrm>
            <a:off x="401412" y="4843054"/>
            <a:ext cx="3515361" cy="606232"/>
          </a:xfrm>
        </p:spPr>
        <p:txBody>
          <a:bodyPr anchor="t" anchorCtr="0"/>
          <a:lstStyle>
            <a:lvl1pPr algn="l">
              <a:defRPr sz="2000" b="0" i="0">
                <a:solidFill>
                  <a:schemeClr val="tx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a:p>
            <a:pPr lvl="1"/>
            <a:r>
              <a:rPr lang="en-US"/>
              <a:t>Second level</a:t>
            </a:r>
          </a:p>
        </p:txBody>
      </p:sp>
      <p:sp>
        <p:nvSpPr>
          <p:cNvPr id="18" name="Text Placeholder 14">
            <a:extLst>
              <a:ext uri="{FF2B5EF4-FFF2-40B4-BE49-F238E27FC236}">
                <a16:creationId xmlns:a16="http://schemas.microsoft.com/office/drawing/2014/main" id="{122DF01B-7644-A390-E4F6-764DA6136C32}"/>
              </a:ext>
            </a:extLst>
          </p:cNvPr>
          <p:cNvSpPr>
            <a:spLocks noGrp="1"/>
          </p:cNvSpPr>
          <p:nvPr>
            <p:ph type="body" sz="quarter" idx="27"/>
          </p:nvPr>
        </p:nvSpPr>
        <p:spPr>
          <a:xfrm>
            <a:off x="4338317" y="4843054"/>
            <a:ext cx="3515361" cy="606232"/>
          </a:xfrm>
        </p:spPr>
        <p:txBody>
          <a:bodyPr anchor="t" anchorCtr="0"/>
          <a:lstStyle>
            <a:lvl1pPr algn="l">
              <a:defRPr sz="2000" b="0" i="0">
                <a:solidFill>
                  <a:schemeClr val="tx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a:p>
            <a:pPr lvl="1"/>
            <a:r>
              <a:rPr lang="en-US"/>
              <a:t>Second level</a:t>
            </a:r>
          </a:p>
        </p:txBody>
      </p:sp>
      <p:sp>
        <p:nvSpPr>
          <p:cNvPr id="19" name="Text Placeholder 14">
            <a:extLst>
              <a:ext uri="{FF2B5EF4-FFF2-40B4-BE49-F238E27FC236}">
                <a16:creationId xmlns:a16="http://schemas.microsoft.com/office/drawing/2014/main" id="{7075102D-538C-69B0-5D60-897D6C9D033B}"/>
              </a:ext>
            </a:extLst>
          </p:cNvPr>
          <p:cNvSpPr>
            <a:spLocks noGrp="1"/>
          </p:cNvSpPr>
          <p:nvPr>
            <p:ph type="body" sz="quarter" idx="28"/>
          </p:nvPr>
        </p:nvSpPr>
        <p:spPr>
          <a:xfrm>
            <a:off x="8275219" y="4843054"/>
            <a:ext cx="3505300" cy="606232"/>
          </a:xfrm>
        </p:spPr>
        <p:txBody>
          <a:bodyPr anchor="t" anchorCtr="0"/>
          <a:lstStyle>
            <a:lvl1pPr algn="l">
              <a:defRPr sz="2000" b="0" i="0">
                <a:solidFill>
                  <a:schemeClr val="tx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F24427C7-8ADB-E148-8B1B-FA29CE3C43D2}"/>
              </a:ext>
            </a:extLst>
          </p:cNvPr>
          <p:cNvSpPr>
            <a:spLocks noGrp="1"/>
          </p:cNvSpPr>
          <p:nvPr>
            <p:ph type="dt" sz="half" idx="29"/>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768B92D6-8226-88CA-A7CB-FDB6250604AC}"/>
              </a:ext>
            </a:extLst>
          </p:cNvPr>
          <p:cNvSpPr>
            <a:spLocks noGrp="1"/>
          </p:cNvSpPr>
          <p:nvPr>
            <p:ph type="ftr" sz="quarter" idx="30"/>
          </p:nvPr>
        </p:nvSpPr>
        <p:spPr/>
        <p:txBody>
          <a:bodyPr/>
          <a:lstStyle/>
          <a:p>
            <a:endParaRPr lang="en-US" dirty="0"/>
          </a:p>
        </p:txBody>
      </p:sp>
      <p:sp>
        <p:nvSpPr>
          <p:cNvPr id="10" name="Slide Number Placeholder 9">
            <a:extLst>
              <a:ext uri="{FF2B5EF4-FFF2-40B4-BE49-F238E27FC236}">
                <a16:creationId xmlns:a16="http://schemas.microsoft.com/office/drawing/2014/main" id="{5227E7FB-254A-6A69-E118-CEF115C83B7A}"/>
              </a:ext>
            </a:extLst>
          </p:cNvPr>
          <p:cNvSpPr>
            <a:spLocks noGrp="1"/>
          </p:cNvSpPr>
          <p:nvPr>
            <p:ph type="sldNum" sz="quarter" idx="31"/>
          </p:nvPr>
        </p:nvSpPr>
        <p:spPr/>
        <p:txBody>
          <a:bodyPr/>
          <a:lstStyle/>
          <a:p>
            <a:fld id="{1AD59F8F-821C-794D-AFBA-1518A32149B9}" type="slidenum">
              <a:rPr lang="en-US" smtClean="0"/>
              <a:pPr/>
              <a:t>‹#›</a:t>
            </a:fld>
            <a:endParaRPr lang="en-US" dirty="0"/>
          </a:p>
        </p:txBody>
      </p:sp>
      <p:pic>
        <p:nvPicPr>
          <p:cNvPr id="23" name="Graphic 22">
            <a:extLst>
              <a:ext uri="{FF2B5EF4-FFF2-40B4-BE49-F238E27FC236}">
                <a16:creationId xmlns:a16="http://schemas.microsoft.com/office/drawing/2014/main" id="{2F0CE13B-8E55-C164-F69F-C2ADF9BEA9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5" name="Picture Placeholder 9">
            <a:extLst>
              <a:ext uri="{FF2B5EF4-FFF2-40B4-BE49-F238E27FC236}">
                <a16:creationId xmlns:a16="http://schemas.microsoft.com/office/drawing/2014/main" id="{E55F667D-A0A9-FF87-14F0-964E70952AEB}"/>
              </a:ext>
            </a:extLst>
          </p:cNvPr>
          <p:cNvSpPr>
            <a:spLocks noGrp="1"/>
          </p:cNvSpPr>
          <p:nvPr>
            <p:ph type="pic" sz="quarter" idx="24" hasCustomPrompt="1"/>
          </p:nvPr>
        </p:nvSpPr>
        <p:spPr>
          <a:xfrm>
            <a:off x="401414" y="1159509"/>
            <a:ext cx="3515362"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26" name="Picture Placeholder 9">
            <a:extLst>
              <a:ext uri="{FF2B5EF4-FFF2-40B4-BE49-F238E27FC236}">
                <a16:creationId xmlns:a16="http://schemas.microsoft.com/office/drawing/2014/main" id="{F5D2DBC3-E990-C885-B3E9-E46DEF7410FB}"/>
              </a:ext>
            </a:extLst>
          </p:cNvPr>
          <p:cNvSpPr>
            <a:spLocks noGrp="1"/>
          </p:cNvSpPr>
          <p:nvPr>
            <p:ph type="pic" sz="quarter" idx="32" hasCustomPrompt="1"/>
          </p:nvPr>
        </p:nvSpPr>
        <p:spPr>
          <a:xfrm>
            <a:off x="4338317" y="1159509"/>
            <a:ext cx="3515361"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27" name="Picture Placeholder 9">
            <a:extLst>
              <a:ext uri="{FF2B5EF4-FFF2-40B4-BE49-F238E27FC236}">
                <a16:creationId xmlns:a16="http://schemas.microsoft.com/office/drawing/2014/main" id="{3CBF3FE6-BC88-1F26-3358-0B1D8FEBEAF6}"/>
              </a:ext>
            </a:extLst>
          </p:cNvPr>
          <p:cNvSpPr>
            <a:spLocks noGrp="1"/>
          </p:cNvSpPr>
          <p:nvPr>
            <p:ph type="pic" sz="quarter" idx="33" hasCustomPrompt="1"/>
          </p:nvPr>
        </p:nvSpPr>
        <p:spPr>
          <a:xfrm>
            <a:off x="8275219" y="1159509"/>
            <a:ext cx="3505299"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Tree>
    <p:extLst>
      <p:ext uri="{BB962C8B-B14F-4D97-AF65-F5344CB8AC3E}">
        <p14:creationId xmlns:p14="http://schemas.microsoft.com/office/powerpoint/2010/main" val="412498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rge Presenter Grid">
    <p:bg>
      <p:bgPr>
        <a:solidFill>
          <a:schemeClr val="bg1"/>
        </a:solidFill>
        <a:effectLst/>
      </p:bgPr>
    </p:bg>
    <p:spTree>
      <p:nvGrpSpPr>
        <p:cNvPr id="1" name=""/>
        <p:cNvGrpSpPr/>
        <p:nvPr/>
      </p:nvGrpSpPr>
      <p:grpSpPr>
        <a:xfrm>
          <a:off x="0" y="0"/>
          <a:ext cx="0" cy="0"/>
          <a:chOff x="0" y="0"/>
          <a:chExt cx="0" cy="0"/>
        </a:xfrm>
      </p:grpSpPr>
      <p:sp>
        <p:nvSpPr>
          <p:cNvPr id="3" name="Text Placeholder 33">
            <a:extLst>
              <a:ext uri="{FF2B5EF4-FFF2-40B4-BE49-F238E27FC236}">
                <a16:creationId xmlns:a16="http://schemas.microsoft.com/office/drawing/2014/main" id="{71F271DB-9BA3-C71D-DD1B-F8F0DF165A4B}"/>
              </a:ext>
            </a:extLst>
          </p:cNvPr>
          <p:cNvSpPr>
            <a:spLocks noGrp="1"/>
          </p:cNvSpPr>
          <p:nvPr>
            <p:ph type="body" sz="quarter" idx="37" hasCustomPrompt="1"/>
          </p:nvPr>
        </p:nvSpPr>
        <p:spPr>
          <a:xfrm>
            <a:off x="401412" y="3115623"/>
            <a:ext cx="1886737"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7" name="Text Placeholder 33">
            <a:extLst>
              <a:ext uri="{FF2B5EF4-FFF2-40B4-BE49-F238E27FC236}">
                <a16:creationId xmlns:a16="http://schemas.microsoft.com/office/drawing/2014/main" id="{02A7BED1-80ED-02D1-98A8-A8892BD05248}"/>
              </a:ext>
            </a:extLst>
          </p:cNvPr>
          <p:cNvSpPr>
            <a:spLocks noGrp="1"/>
          </p:cNvSpPr>
          <p:nvPr>
            <p:ph type="body" sz="quarter" idx="38" hasCustomPrompt="1"/>
          </p:nvPr>
        </p:nvSpPr>
        <p:spPr>
          <a:xfrm>
            <a:off x="2787384" y="308069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22" name="Picture Placeholder 9">
            <a:extLst>
              <a:ext uri="{FF2B5EF4-FFF2-40B4-BE49-F238E27FC236}">
                <a16:creationId xmlns:a16="http://schemas.microsoft.com/office/drawing/2014/main" id="{D5CD7B54-8ABD-4F61-753F-CF288B56238D}"/>
              </a:ext>
            </a:extLst>
          </p:cNvPr>
          <p:cNvSpPr>
            <a:spLocks noGrp="1"/>
          </p:cNvSpPr>
          <p:nvPr>
            <p:ph type="pic" sz="quarter" idx="48" hasCustomPrompt="1"/>
          </p:nvPr>
        </p:nvSpPr>
        <p:spPr>
          <a:xfrm>
            <a:off x="420718"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3" name="Picture Placeholder 9">
            <a:extLst>
              <a:ext uri="{FF2B5EF4-FFF2-40B4-BE49-F238E27FC236}">
                <a16:creationId xmlns:a16="http://schemas.microsoft.com/office/drawing/2014/main" id="{1610916D-6705-E987-F3A1-0F8827BC217E}"/>
              </a:ext>
            </a:extLst>
          </p:cNvPr>
          <p:cNvSpPr>
            <a:spLocks noGrp="1"/>
          </p:cNvSpPr>
          <p:nvPr>
            <p:ph type="pic" sz="quarter" idx="49" hasCustomPrompt="1"/>
          </p:nvPr>
        </p:nvSpPr>
        <p:spPr>
          <a:xfrm>
            <a:off x="2787384"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4" name="Picture Placeholder 9">
            <a:extLst>
              <a:ext uri="{FF2B5EF4-FFF2-40B4-BE49-F238E27FC236}">
                <a16:creationId xmlns:a16="http://schemas.microsoft.com/office/drawing/2014/main" id="{B31D3BE7-46F6-3BD7-2E1F-E55E85028289}"/>
              </a:ext>
            </a:extLst>
          </p:cNvPr>
          <p:cNvSpPr>
            <a:spLocks noGrp="1"/>
          </p:cNvSpPr>
          <p:nvPr>
            <p:ph type="pic" sz="quarter" idx="50" hasCustomPrompt="1"/>
          </p:nvPr>
        </p:nvSpPr>
        <p:spPr>
          <a:xfrm>
            <a:off x="5154050"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5" name="Picture Placeholder 9">
            <a:extLst>
              <a:ext uri="{FF2B5EF4-FFF2-40B4-BE49-F238E27FC236}">
                <a16:creationId xmlns:a16="http://schemas.microsoft.com/office/drawing/2014/main" id="{A7AA6973-B029-9F92-9DEF-80609DC3A586}"/>
              </a:ext>
            </a:extLst>
          </p:cNvPr>
          <p:cNvSpPr>
            <a:spLocks noGrp="1"/>
          </p:cNvSpPr>
          <p:nvPr>
            <p:ph type="pic" sz="quarter" idx="51" hasCustomPrompt="1"/>
          </p:nvPr>
        </p:nvSpPr>
        <p:spPr>
          <a:xfrm>
            <a:off x="7520716"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6" name="Picture Placeholder 9">
            <a:extLst>
              <a:ext uri="{FF2B5EF4-FFF2-40B4-BE49-F238E27FC236}">
                <a16:creationId xmlns:a16="http://schemas.microsoft.com/office/drawing/2014/main" id="{982BD8EB-D92F-AA4A-0E28-0B32334C174B}"/>
              </a:ext>
            </a:extLst>
          </p:cNvPr>
          <p:cNvSpPr>
            <a:spLocks noGrp="1"/>
          </p:cNvSpPr>
          <p:nvPr>
            <p:ph type="pic" sz="quarter" idx="52" hasCustomPrompt="1"/>
          </p:nvPr>
        </p:nvSpPr>
        <p:spPr>
          <a:xfrm>
            <a:off x="9887380"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headshot</a:t>
            </a:r>
          </a:p>
        </p:txBody>
      </p:sp>
      <p:sp>
        <p:nvSpPr>
          <p:cNvPr id="2" name="Title 1">
            <a:extLst>
              <a:ext uri="{FF2B5EF4-FFF2-40B4-BE49-F238E27FC236}">
                <a16:creationId xmlns:a16="http://schemas.microsoft.com/office/drawing/2014/main" id="{70AEB326-D799-7F52-3985-2616D6AF9EB2}"/>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15" name="Date Placeholder 14">
            <a:extLst>
              <a:ext uri="{FF2B5EF4-FFF2-40B4-BE49-F238E27FC236}">
                <a16:creationId xmlns:a16="http://schemas.microsoft.com/office/drawing/2014/main" id="{F314274A-E878-DD58-0B23-674449208535}"/>
              </a:ext>
            </a:extLst>
          </p:cNvPr>
          <p:cNvSpPr>
            <a:spLocks noGrp="1"/>
          </p:cNvSpPr>
          <p:nvPr>
            <p:ph type="dt" sz="half" idx="58"/>
          </p:nvPr>
        </p:nvSpPr>
        <p:spPr/>
        <p:txBody>
          <a:bodyPr/>
          <a:lstStyle/>
          <a:p>
            <a:fld id="{FF9A8E65-C170-534D-962E-73B763A1D6C4}" type="datetime1">
              <a:rPr lang="en-US" smtClean="0"/>
              <a:pPr/>
              <a:t>8/11/2026</a:t>
            </a:fld>
            <a:endParaRPr lang="en-US" dirty="0"/>
          </a:p>
        </p:txBody>
      </p:sp>
      <p:sp>
        <p:nvSpPr>
          <p:cNvPr id="16" name="Footer Placeholder 15">
            <a:extLst>
              <a:ext uri="{FF2B5EF4-FFF2-40B4-BE49-F238E27FC236}">
                <a16:creationId xmlns:a16="http://schemas.microsoft.com/office/drawing/2014/main" id="{2918708A-F417-0E1B-84FE-D451B8F85A0B}"/>
              </a:ext>
            </a:extLst>
          </p:cNvPr>
          <p:cNvSpPr>
            <a:spLocks noGrp="1"/>
          </p:cNvSpPr>
          <p:nvPr>
            <p:ph type="ftr" sz="quarter" idx="59"/>
          </p:nvPr>
        </p:nvSpPr>
        <p:spPr/>
        <p:txBody>
          <a:bodyPr/>
          <a:lstStyle/>
          <a:p>
            <a:endParaRPr lang="en-US" dirty="0"/>
          </a:p>
        </p:txBody>
      </p:sp>
      <p:sp>
        <p:nvSpPr>
          <p:cNvPr id="17" name="Slide Number Placeholder 16">
            <a:extLst>
              <a:ext uri="{FF2B5EF4-FFF2-40B4-BE49-F238E27FC236}">
                <a16:creationId xmlns:a16="http://schemas.microsoft.com/office/drawing/2014/main" id="{D1581798-6642-26AD-0546-4297F749F7BF}"/>
              </a:ext>
            </a:extLst>
          </p:cNvPr>
          <p:cNvSpPr>
            <a:spLocks noGrp="1"/>
          </p:cNvSpPr>
          <p:nvPr>
            <p:ph type="sldNum" sz="quarter" idx="60"/>
          </p:nvPr>
        </p:nvSpPr>
        <p:spPr/>
        <p:txBody>
          <a:bodyPr/>
          <a:lstStyle/>
          <a:p>
            <a:fld id="{1AD59F8F-821C-794D-AFBA-1518A32149B9}" type="slidenum">
              <a:rPr lang="en-US" smtClean="0"/>
              <a:pPr/>
              <a:t>‹#›</a:t>
            </a:fld>
            <a:endParaRPr lang="en-US" dirty="0"/>
          </a:p>
        </p:txBody>
      </p:sp>
      <p:pic>
        <p:nvPicPr>
          <p:cNvPr id="44" name="Graphic 43">
            <a:extLst>
              <a:ext uri="{FF2B5EF4-FFF2-40B4-BE49-F238E27FC236}">
                <a16:creationId xmlns:a16="http://schemas.microsoft.com/office/drawing/2014/main" id="{45FDD8E2-52C4-6958-AEA9-A1480B669B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6" name="Text Placeholder 33">
            <a:extLst>
              <a:ext uri="{FF2B5EF4-FFF2-40B4-BE49-F238E27FC236}">
                <a16:creationId xmlns:a16="http://schemas.microsoft.com/office/drawing/2014/main" id="{A15C3934-7880-5051-2792-B7366E67233E}"/>
              </a:ext>
            </a:extLst>
          </p:cNvPr>
          <p:cNvSpPr>
            <a:spLocks noGrp="1"/>
          </p:cNvSpPr>
          <p:nvPr>
            <p:ph type="body" sz="quarter" idx="62" hasCustomPrompt="1"/>
          </p:nvPr>
        </p:nvSpPr>
        <p:spPr>
          <a:xfrm>
            <a:off x="420718" y="5684183"/>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57" name="Text Placeholder 33">
            <a:extLst>
              <a:ext uri="{FF2B5EF4-FFF2-40B4-BE49-F238E27FC236}">
                <a16:creationId xmlns:a16="http://schemas.microsoft.com/office/drawing/2014/main" id="{29393C98-ADC6-4667-AC94-A1A1FC298E3A}"/>
              </a:ext>
            </a:extLst>
          </p:cNvPr>
          <p:cNvSpPr>
            <a:spLocks noGrp="1"/>
          </p:cNvSpPr>
          <p:nvPr>
            <p:ph type="body" sz="quarter" idx="63" hasCustomPrompt="1"/>
          </p:nvPr>
        </p:nvSpPr>
        <p:spPr>
          <a:xfrm>
            <a:off x="2787382" y="564925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61" name="Picture Placeholder 9">
            <a:extLst>
              <a:ext uri="{FF2B5EF4-FFF2-40B4-BE49-F238E27FC236}">
                <a16:creationId xmlns:a16="http://schemas.microsoft.com/office/drawing/2014/main" id="{82951757-A01F-9DB0-804B-58E9E88FB34C}"/>
              </a:ext>
            </a:extLst>
          </p:cNvPr>
          <p:cNvSpPr>
            <a:spLocks noGrp="1"/>
          </p:cNvSpPr>
          <p:nvPr>
            <p:ph type="pic" sz="quarter" idx="67" hasCustomPrompt="1"/>
          </p:nvPr>
        </p:nvSpPr>
        <p:spPr>
          <a:xfrm>
            <a:off x="420718"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2" name="Picture Placeholder 9">
            <a:extLst>
              <a:ext uri="{FF2B5EF4-FFF2-40B4-BE49-F238E27FC236}">
                <a16:creationId xmlns:a16="http://schemas.microsoft.com/office/drawing/2014/main" id="{88B30D04-42B8-51DC-4DF1-27DBE7989074}"/>
              </a:ext>
            </a:extLst>
          </p:cNvPr>
          <p:cNvSpPr>
            <a:spLocks noGrp="1"/>
          </p:cNvSpPr>
          <p:nvPr>
            <p:ph type="pic" sz="quarter" idx="68" hasCustomPrompt="1"/>
          </p:nvPr>
        </p:nvSpPr>
        <p:spPr>
          <a:xfrm>
            <a:off x="2787384"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3" name="Picture Placeholder 9">
            <a:extLst>
              <a:ext uri="{FF2B5EF4-FFF2-40B4-BE49-F238E27FC236}">
                <a16:creationId xmlns:a16="http://schemas.microsoft.com/office/drawing/2014/main" id="{5B6EFB98-8249-2F4A-99C8-1024BD1BBDAE}"/>
              </a:ext>
            </a:extLst>
          </p:cNvPr>
          <p:cNvSpPr>
            <a:spLocks noGrp="1"/>
          </p:cNvSpPr>
          <p:nvPr>
            <p:ph type="pic" sz="quarter" idx="69" hasCustomPrompt="1"/>
          </p:nvPr>
        </p:nvSpPr>
        <p:spPr>
          <a:xfrm>
            <a:off x="5154050"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4" name="Picture Placeholder 9">
            <a:extLst>
              <a:ext uri="{FF2B5EF4-FFF2-40B4-BE49-F238E27FC236}">
                <a16:creationId xmlns:a16="http://schemas.microsoft.com/office/drawing/2014/main" id="{4288B507-FFE2-5DD8-BFCD-2715427618B5}"/>
              </a:ext>
            </a:extLst>
          </p:cNvPr>
          <p:cNvSpPr>
            <a:spLocks noGrp="1"/>
          </p:cNvSpPr>
          <p:nvPr>
            <p:ph type="pic" sz="quarter" idx="70" hasCustomPrompt="1"/>
          </p:nvPr>
        </p:nvSpPr>
        <p:spPr>
          <a:xfrm>
            <a:off x="7520716"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5" name="Picture Placeholder 9">
            <a:extLst>
              <a:ext uri="{FF2B5EF4-FFF2-40B4-BE49-F238E27FC236}">
                <a16:creationId xmlns:a16="http://schemas.microsoft.com/office/drawing/2014/main" id="{90BF9466-9697-7A05-8A88-347AC556E764}"/>
              </a:ext>
            </a:extLst>
          </p:cNvPr>
          <p:cNvSpPr>
            <a:spLocks noGrp="1"/>
          </p:cNvSpPr>
          <p:nvPr>
            <p:ph type="pic" sz="quarter" idx="71" hasCustomPrompt="1"/>
          </p:nvPr>
        </p:nvSpPr>
        <p:spPr>
          <a:xfrm>
            <a:off x="9887380"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headshot</a:t>
            </a:r>
          </a:p>
        </p:txBody>
      </p:sp>
      <p:sp>
        <p:nvSpPr>
          <p:cNvPr id="4" name="Text Placeholder 33">
            <a:extLst>
              <a:ext uri="{FF2B5EF4-FFF2-40B4-BE49-F238E27FC236}">
                <a16:creationId xmlns:a16="http://schemas.microsoft.com/office/drawing/2014/main" id="{97E852B3-94F4-B41E-6149-0DE102CB0508}"/>
              </a:ext>
            </a:extLst>
          </p:cNvPr>
          <p:cNvSpPr>
            <a:spLocks noGrp="1"/>
          </p:cNvSpPr>
          <p:nvPr>
            <p:ph type="body" sz="quarter" idx="72" hasCustomPrompt="1"/>
          </p:nvPr>
        </p:nvSpPr>
        <p:spPr>
          <a:xfrm>
            <a:off x="5142978" y="3115623"/>
            <a:ext cx="1886737"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5" name="Text Placeholder 33">
            <a:extLst>
              <a:ext uri="{FF2B5EF4-FFF2-40B4-BE49-F238E27FC236}">
                <a16:creationId xmlns:a16="http://schemas.microsoft.com/office/drawing/2014/main" id="{F5F49438-AE48-5210-6433-410241A7A530}"/>
              </a:ext>
            </a:extLst>
          </p:cNvPr>
          <p:cNvSpPr>
            <a:spLocks noGrp="1"/>
          </p:cNvSpPr>
          <p:nvPr>
            <p:ph type="body" sz="quarter" idx="73" hasCustomPrompt="1"/>
          </p:nvPr>
        </p:nvSpPr>
        <p:spPr>
          <a:xfrm>
            <a:off x="7528950" y="308069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6" name="Text Placeholder 33">
            <a:extLst>
              <a:ext uri="{FF2B5EF4-FFF2-40B4-BE49-F238E27FC236}">
                <a16:creationId xmlns:a16="http://schemas.microsoft.com/office/drawing/2014/main" id="{7722DBB6-ED00-FCE4-27E3-F8F8F1F73951}"/>
              </a:ext>
            </a:extLst>
          </p:cNvPr>
          <p:cNvSpPr>
            <a:spLocks noGrp="1"/>
          </p:cNvSpPr>
          <p:nvPr>
            <p:ph type="body" sz="quarter" idx="74" hasCustomPrompt="1"/>
          </p:nvPr>
        </p:nvSpPr>
        <p:spPr>
          <a:xfrm>
            <a:off x="5162284" y="5684183"/>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9" name="Text Placeholder 33">
            <a:extLst>
              <a:ext uri="{FF2B5EF4-FFF2-40B4-BE49-F238E27FC236}">
                <a16:creationId xmlns:a16="http://schemas.microsoft.com/office/drawing/2014/main" id="{A50760B4-3E1E-273F-B302-2F5FB84FADD5}"/>
              </a:ext>
            </a:extLst>
          </p:cNvPr>
          <p:cNvSpPr>
            <a:spLocks noGrp="1"/>
          </p:cNvSpPr>
          <p:nvPr>
            <p:ph type="body" sz="quarter" idx="75" hasCustomPrompt="1"/>
          </p:nvPr>
        </p:nvSpPr>
        <p:spPr>
          <a:xfrm>
            <a:off x="7528948" y="564925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12" name="Text Placeholder 33">
            <a:extLst>
              <a:ext uri="{FF2B5EF4-FFF2-40B4-BE49-F238E27FC236}">
                <a16:creationId xmlns:a16="http://schemas.microsoft.com/office/drawing/2014/main" id="{318304AA-3CA1-0C0C-75F8-DBA611831542}"/>
              </a:ext>
            </a:extLst>
          </p:cNvPr>
          <p:cNvSpPr>
            <a:spLocks noGrp="1"/>
          </p:cNvSpPr>
          <p:nvPr>
            <p:ph type="body" sz="quarter" idx="76" hasCustomPrompt="1"/>
          </p:nvPr>
        </p:nvSpPr>
        <p:spPr>
          <a:xfrm>
            <a:off x="9884546" y="308069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13" name="Text Placeholder 33">
            <a:extLst>
              <a:ext uri="{FF2B5EF4-FFF2-40B4-BE49-F238E27FC236}">
                <a16:creationId xmlns:a16="http://schemas.microsoft.com/office/drawing/2014/main" id="{DBFD36C1-FD3F-C4D9-89F9-826C9FD089EA}"/>
              </a:ext>
            </a:extLst>
          </p:cNvPr>
          <p:cNvSpPr>
            <a:spLocks noGrp="1"/>
          </p:cNvSpPr>
          <p:nvPr>
            <p:ph type="body" sz="quarter" idx="77" hasCustomPrompt="1"/>
          </p:nvPr>
        </p:nvSpPr>
        <p:spPr>
          <a:xfrm>
            <a:off x="9884544" y="564925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Tree>
    <p:extLst>
      <p:ext uri="{BB962C8B-B14F-4D97-AF65-F5344CB8AC3E}">
        <p14:creationId xmlns:p14="http://schemas.microsoft.com/office/powerpoint/2010/main" val="74572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rg Chart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b="1"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b="1"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3" name="Title 2">
            <a:extLst>
              <a:ext uri="{FF2B5EF4-FFF2-40B4-BE49-F238E27FC236}">
                <a16:creationId xmlns:a16="http://schemas.microsoft.com/office/drawing/2014/main" id="{2900CE9F-2066-CB24-6471-9CD67848C645}"/>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2528C9C-3FEF-CFEF-E102-4A02F73F6F8B}"/>
              </a:ext>
            </a:extLst>
          </p:cNvPr>
          <p:cNvSpPr>
            <a:spLocks noGrp="1"/>
          </p:cNvSpPr>
          <p:nvPr>
            <p:ph type="dt" sz="half" idx="173"/>
          </p:nvPr>
        </p:nvSpPr>
        <p:spPr/>
        <p:txBody>
          <a:bodyPr/>
          <a:lstStyle/>
          <a:p>
            <a:fld id="{FF9A8E65-C170-534D-962E-73B763A1D6C4}" type="datetime1">
              <a:rPr lang="en-US" smtClean="0"/>
              <a:pPr/>
              <a:t>8/11/2026</a:t>
            </a:fld>
            <a:endParaRPr lang="en-US" dirty="0"/>
          </a:p>
        </p:txBody>
      </p:sp>
      <p:pic>
        <p:nvPicPr>
          <p:cNvPr id="8" name="Graphic 7">
            <a:extLst>
              <a:ext uri="{FF2B5EF4-FFF2-40B4-BE49-F238E27FC236}">
                <a16:creationId xmlns:a16="http://schemas.microsoft.com/office/drawing/2014/main" id="{CC5FD716-DC58-8B98-A125-F8B5FAB93D6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2" name="Text Placeholder 33">
            <a:extLst>
              <a:ext uri="{FF2B5EF4-FFF2-40B4-BE49-F238E27FC236}">
                <a16:creationId xmlns:a16="http://schemas.microsoft.com/office/drawing/2014/main" id="{B6368198-FFFC-F9B0-81EF-15BB2AB50A8B}"/>
              </a:ext>
            </a:extLst>
          </p:cNvPr>
          <p:cNvSpPr>
            <a:spLocks noGrp="1"/>
          </p:cNvSpPr>
          <p:nvPr>
            <p:ph type="body" sz="quarter" idx="104" hasCustomPrompt="1"/>
          </p:nvPr>
        </p:nvSpPr>
        <p:spPr>
          <a:xfrm>
            <a:off x="417943" y="2302914"/>
            <a:ext cx="2072995" cy="592289"/>
          </a:xfrm>
          <a:prstGeom prst="rect">
            <a:avLst/>
          </a:prstGeom>
          <a:solidFill>
            <a:schemeClr val="tx1"/>
          </a:solidFill>
          <a:ln w="12700">
            <a:noFill/>
          </a:ln>
        </p:spPr>
        <p:txBody>
          <a:bodyPr anchor="ctr" anchorCtr="0"/>
          <a:lstStyle>
            <a:lvl1pPr algn="ctr">
              <a:lnSpc>
                <a:spcPct val="90000"/>
              </a:lnSpc>
              <a:spcBef>
                <a:spcPts val="0"/>
              </a:spcBef>
              <a:defRPr sz="14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10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33" name="Text Placeholder 33">
            <a:extLst>
              <a:ext uri="{FF2B5EF4-FFF2-40B4-BE49-F238E27FC236}">
                <a16:creationId xmlns:a16="http://schemas.microsoft.com/office/drawing/2014/main" id="{33902FB7-51FA-5012-54AF-4389CD47642B}"/>
              </a:ext>
            </a:extLst>
          </p:cNvPr>
          <p:cNvSpPr>
            <a:spLocks noGrp="1"/>
          </p:cNvSpPr>
          <p:nvPr>
            <p:ph type="body" sz="quarter" idx="105" hasCustomPrompt="1"/>
          </p:nvPr>
        </p:nvSpPr>
        <p:spPr>
          <a:xfrm>
            <a:off x="2740419"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4" name="Text Placeholder 33">
            <a:extLst>
              <a:ext uri="{FF2B5EF4-FFF2-40B4-BE49-F238E27FC236}">
                <a16:creationId xmlns:a16="http://schemas.microsoft.com/office/drawing/2014/main" id="{A7BE70C8-0F49-A05C-AB78-89BE683F11B1}"/>
              </a:ext>
            </a:extLst>
          </p:cNvPr>
          <p:cNvSpPr>
            <a:spLocks noGrp="1"/>
          </p:cNvSpPr>
          <p:nvPr>
            <p:ph type="body" sz="quarter" idx="106" hasCustomPrompt="1"/>
          </p:nvPr>
        </p:nvSpPr>
        <p:spPr>
          <a:xfrm>
            <a:off x="5062895"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5" name="Text Placeholder 33">
            <a:extLst>
              <a:ext uri="{FF2B5EF4-FFF2-40B4-BE49-F238E27FC236}">
                <a16:creationId xmlns:a16="http://schemas.microsoft.com/office/drawing/2014/main" id="{B8409E6A-2474-29ED-30BD-AC4BC0EDDB66}"/>
              </a:ext>
            </a:extLst>
          </p:cNvPr>
          <p:cNvSpPr>
            <a:spLocks noGrp="1"/>
          </p:cNvSpPr>
          <p:nvPr>
            <p:ph type="body" sz="quarter" idx="107" hasCustomPrompt="1"/>
          </p:nvPr>
        </p:nvSpPr>
        <p:spPr>
          <a:xfrm>
            <a:off x="7385371"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6" name="Text Placeholder 33">
            <a:extLst>
              <a:ext uri="{FF2B5EF4-FFF2-40B4-BE49-F238E27FC236}">
                <a16:creationId xmlns:a16="http://schemas.microsoft.com/office/drawing/2014/main" id="{3E618174-A9B1-A94E-2E9A-2D4C561CBE74}"/>
              </a:ext>
            </a:extLst>
          </p:cNvPr>
          <p:cNvSpPr>
            <a:spLocks noGrp="1"/>
          </p:cNvSpPr>
          <p:nvPr>
            <p:ph type="body" sz="quarter" idx="108" hasCustomPrompt="1"/>
          </p:nvPr>
        </p:nvSpPr>
        <p:spPr>
          <a:xfrm>
            <a:off x="9707846"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7" name="Text Placeholder 33">
            <a:extLst>
              <a:ext uri="{FF2B5EF4-FFF2-40B4-BE49-F238E27FC236}">
                <a16:creationId xmlns:a16="http://schemas.microsoft.com/office/drawing/2014/main" id="{A6B31989-A81B-B88C-19FB-3DA6265B3246}"/>
              </a:ext>
            </a:extLst>
          </p:cNvPr>
          <p:cNvSpPr>
            <a:spLocks noGrp="1"/>
          </p:cNvSpPr>
          <p:nvPr>
            <p:ph type="body" sz="quarter" idx="109" hasCustomPrompt="1"/>
          </p:nvPr>
        </p:nvSpPr>
        <p:spPr>
          <a:xfrm>
            <a:off x="779099" y="3059166"/>
            <a:ext cx="1350682" cy="421392"/>
          </a:xfrm>
          <a:prstGeom prst="rect">
            <a:avLst/>
          </a:prstGeom>
          <a:solidFill>
            <a:schemeClr val="tx1"/>
          </a:solidFill>
          <a:ln w="12700">
            <a:noFill/>
          </a:ln>
        </p:spPr>
        <p:txBody>
          <a:bodyPr anchor="ctr" anchorCtr="0"/>
          <a:lstStyle>
            <a:lvl1pPr algn="ctr">
              <a:lnSpc>
                <a:spcPct val="90000"/>
              </a:lnSpc>
              <a:spcBef>
                <a:spcPts val="0"/>
              </a:spcBef>
              <a:defRPr sz="11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38" name="Text Placeholder 33">
            <a:extLst>
              <a:ext uri="{FF2B5EF4-FFF2-40B4-BE49-F238E27FC236}">
                <a16:creationId xmlns:a16="http://schemas.microsoft.com/office/drawing/2014/main" id="{06BB8C11-743E-DFE1-5A3E-340388DD1BC7}"/>
              </a:ext>
            </a:extLst>
          </p:cNvPr>
          <p:cNvSpPr>
            <a:spLocks noGrp="1"/>
          </p:cNvSpPr>
          <p:nvPr>
            <p:ph type="body" sz="quarter" idx="116" hasCustomPrompt="1"/>
          </p:nvPr>
        </p:nvSpPr>
        <p:spPr>
          <a:xfrm>
            <a:off x="3101575"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9" name="Text Placeholder 33">
            <a:extLst>
              <a:ext uri="{FF2B5EF4-FFF2-40B4-BE49-F238E27FC236}">
                <a16:creationId xmlns:a16="http://schemas.microsoft.com/office/drawing/2014/main" id="{3F07F88E-67B4-6E9F-6D5A-7E6433DD9E68}"/>
              </a:ext>
            </a:extLst>
          </p:cNvPr>
          <p:cNvSpPr>
            <a:spLocks noGrp="1"/>
          </p:cNvSpPr>
          <p:nvPr>
            <p:ph type="body" sz="quarter" idx="123" hasCustomPrompt="1"/>
          </p:nvPr>
        </p:nvSpPr>
        <p:spPr>
          <a:xfrm>
            <a:off x="5424051"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0" name="Text Placeholder 33">
            <a:extLst>
              <a:ext uri="{FF2B5EF4-FFF2-40B4-BE49-F238E27FC236}">
                <a16:creationId xmlns:a16="http://schemas.microsoft.com/office/drawing/2014/main" id="{4F2DD75C-C83B-AAD4-EC70-DE2950D4E10C}"/>
              </a:ext>
            </a:extLst>
          </p:cNvPr>
          <p:cNvSpPr>
            <a:spLocks noGrp="1"/>
          </p:cNvSpPr>
          <p:nvPr>
            <p:ph type="body" sz="quarter" idx="130" hasCustomPrompt="1"/>
          </p:nvPr>
        </p:nvSpPr>
        <p:spPr>
          <a:xfrm>
            <a:off x="7746527"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1" name="Text Placeholder 33">
            <a:extLst>
              <a:ext uri="{FF2B5EF4-FFF2-40B4-BE49-F238E27FC236}">
                <a16:creationId xmlns:a16="http://schemas.microsoft.com/office/drawing/2014/main" id="{173B2DEA-28C6-F8AF-344B-96A989338687}"/>
              </a:ext>
            </a:extLst>
          </p:cNvPr>
          <p:cNvSpPr>
            <a:spLocks noGrp="1"/>
          </p:cNvSpPr>
          <p:nvPr>
            <p:ph type="body" sz="quarter" idx="137" hasCustomPrompt="1"/>
          </p:nvPr>
        </p:nvSpPr>
        <p:spPr>
          <a:xfrm>
            <a:off x="10063978"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2" name="Text Placeholder 33">
            <a:extLst>
              <a:ext uri="{FF2B5EF4-FFF2-40B4-BE49-F238E27FC236}">
                <a16:creationId xmlns:a16="http://schemas.microsoft.com/office/drawing/2014/main" id="{01511C07-2096-418E-E6EF-18B582D78D3E}"/>
              </a:ext>
            </a:extLst>
          </p:cNvPr>
          <p:cNvSpPr>
            <a:spLocks noGrp="1"/>
          </p:cNvSpPr>
          <p:nvPr>
            <p:ph type="body" sz="quarter" idx="103" hasCustomPrompt="1"/>
          </p:nvPr>
        </p:nvSpPr>
        <p:spPr>
          <a:xfrm>
            <a:off x="4220376" y="1156845"/>
            <a:ext cx="3752739" cy="672940"/>
          </a:xfrm>
          <a:prstGeom prst="rect">
            <a:avLst/>
          </a:prstGeom>
          <a:solidFill>
            <a:schemeClr val="tx1"/>
          </a:solidFill>
          <a:ln w="12700">
            <a:noFill/>
          </a:ln>
        </p:spPr>
        <p:txBody>
          <a:bodyPr anchor="ctr" anchorCtr="0"/>
          <a:lstStyle>
            <a:lvl1pPr algn="ctr">
              <a:lnSpc>
                <a:spcPct val="90000"/>
              </a:lnSpc>
              <a:spcBef>
                <a:spcPts val="0"/>
              </a:spcBef>
              <a:defRPr sz="18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12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43" name="Text Placeholder 33">
            <a:extLst>
              <a:ext uri="{FF2B5EF4-FFF2-40B4-BE49-F238E27FC236}">
                <a16:creationId xmlns:a16="http://schemas.microsoft.com/office/drawing/2014/main" id="{743E2E6D-135E-FC91-2A89-52942F2938C5}"/>
              </a:ext>
            </a:extLst>
          </p:cNvPr>
          <p:cNvSpPr>
            <a:spLocks noGrp="1"/>
          </p:cNvSpPr>
          <p:nvPr>
            <p:ph type="body" sz="quarter" idx="151" hasCustomPrompt="1"/>
          </p:nvPr>
        </p:nvSpPr>
        <p:spPr>
          <a:xfrm>
            <a:off x="779099"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4" name="Text Placeholder 33">
            <a:extLst>
              <a:ext uri="{FF2B5EF4-FFF2-40B4-BE49-F238E27FC236}">
                <a16:creationId xmlns:a16="http://schemas.microsoft.com/office/drawing/2014/main" id="{FB5E60FA-0CB8-5D8D-5DDC-A86EBEDD177C}"/>
              </a:ext>
            </a:extLst>
          </p:cNvPr>
          <p:cNvSpPr>
            <a:spLocks noGrp="1"/>
          </p:cNvSpPr>
          <p:nvPr>
            <p:ph type="body" sz="quarter" idx="152" hasCustomPrompt="1"/>
          </p:nvPr>
        </p:nvSpPr>
        <p:spPr>
          <a:xfrm>
            <a:off x="3101575"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5" name="Text Placeholder 33">
            <a:extLst>
              <a:ext uri="{FF2B5EF4-FFF2-40B4-BE49-F238E27FC236}">
                <a16:creationId xmlns:a16="http://schemas.microsoft.com/office/drawing/2014/main" id="{6CBAEA8A-7367-04A7-3F25-528A4E4EEA2D}"/>
              </a:ext>
            </a:extLst>
          </p:cNvPr>
          <p:cNvSpPr>
            <a:spLocks noGrp="1"/>
          </p:cNvSpPr>
          <p:nvPr>
            <p:ph type="body" sz="quarter" idx="153" hasCustomPrompt="1"/>
          </p:nvPr>
        </p:nvSpPr>
        <p:spPr>
          <a:xfrm>
            <a:off x="5424051"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6" name="Text Placeholder 33">
            <a:extLst>
              <a:ext uri="{FF2B5EF4-FFF2-40B4-BE49-F238E27FC236}">
                <a16:creationId xmlns:a16="http://schemas.microsoft.com/office/drawing/2014/main" id="{763500D7-D1F6-5A99-14BD-ED34FD05EACC}"/>
              </a:ext>
            </a:extLst>
          </p:cNvPr>
          <p:cNvSpPr>
            <a:spLocks noGrp="1"/>
          </p:cNvSpPr>
          <p:nvPr>
            <p:ph type="body" sz="quarter" idx="154" hasCustomPrompt="1"/>
          </p:nvPr>
        </p:nvSpPr>
        <p:spPr>
          <a:xfrm>
            <a:off x="7746527"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7" name="Text Placeholder 33">
            <a:extLst>
              <a:ext uri="{FF2B5EF4-FFF2-40B4-BE49-F238E27FC236}">
                <a16:creationId xmlns:a16="http://schemas.microsoft.com/office/drawing/2014/main" id="{E2BACAEB-B64E-43EF-2460-1F354AAE313E}"/>
              </a:ext>
            </a:extLst>
          </p:cNvPr>
          <p:cNvSpPr>
            <a:spLocks noGrp="1"/>
          </p:cNvSpPr>
          <p:nvPr>
            <p:ph type="body" sz="quarter" idx="155" hasCustomPrompt="1"/>
          </p:nvPr>
        </p:nvSpPr>
        <p:spPr>
          <a:xfrm>
            <a:off x="10063978"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8" name="Text Placeholder 33">
            <a:extLst>
              <a:ext uri="{FF2B5EF4-FFF2-40B4-BE49-F238E27FC236}">
                <a16:creationId xmlns:a16="http://schemas.microsoft.com/office/drawing/2014/main" id="{78AC4F97-FF38-CBDB-FCAF-874A58BF4D8A}"/>
              </a:ext>
            </a:extLst>
          </p:cNvPr>
          <p:cNvSpPr>
            <a:spLocks noGrp="1"/>
          </p:cNvSpPr>
          <p:nvPr>
            <p:ph type="body" sz="quarter" idx="156" hasCustomPrompt="1"/>
          </p:nvPr>
        </p:nvSpPr>
        <p:spPr>
          <a:xfrm>
            <a:off x="779099"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9" name="Text Placeholder 33">
            <a:extLst>
              <a:ext uri="{FF2B5EF4-FFF2-40B4-BE49-F238E27FC236}">
                <a16:creationId xmlns:a16="http://schemas.microsoft.com/office/drawing/2014/main" id="{F6C140A0-FFA6-95CF-6B12-1CABAFF91854}"/>
              </a:ext>
            </a:extLst>
          </p:cNvPr>
          <p:cNvSpPr>
            <a:spLocks noGrp="1"/>
          </p:cNvSpPr>
          <p:nvPr>
            <p:ph type="body" sz="quarter" idx="157" hasCustomPrompt="1"/>
          </p:nvPr>
        </p:nvSpPr>
        <p:spPr>
          <a:xfrm>
            <a:off x="3101575"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0" name="Text Placeholder 33">
            <a:extLst>
              <a:ext uri="{FF2B5EF4-FFF2-40B4-BE49-F238E27FC236}">
                <a16:creationId xmlns:a16="http://schemas.microsoft.com/office/drawing/2014/main" id="{37A37C09-500E-BE36-B53F-2AC78F3EE4AB}"/>
              </a:ext>
            </a:extLst>
          </p:cNvPr>
          <p:cNvSpPr>
            <a:spLocks noGrp="1"/>
          </p:cNvSpPr>
          <p:nvPr>
            <p:ph type="body" sz="quarter" idx="158" hasCustomPrompt="1"/>
          </p:nvPr>
        </p:nvSpPr>
        <p:spPr>
          <a:xfrm>
            <a:off x="5424051"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1" name="Text Placeholder 33">
            <a:extLst>
              <a:ext uri="{FF2B5EF4-FFF2-40B4-BE49-F238E27FC236}">
                <a16:creationId xmlns:a16="http://schemas.microsoft.com/office/drawing/2014/main" id="{6B55FD4A-2EB3-429A-D074-3F4A6528E47D}"/>
              </a:ext>
            </a:extLst>
          </p:cNvPr>
          <p:cNvSpPr>
            <a:spLocks noGrp="1"/>
          </p:cNvSpPr>
          <p:nvPr>
            <p:ph type="body" sz="quarter" idx="159" hasCustomPrompt="1"/>
          </p:nvPr>
        </p:nvSpPr>
        <p:spPr>
          <a:xfrm>
            <a:off x="7746527"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2" name="Text Placeholder 33">
            <a:extLst>
              <a:ext uri="{FF2B5EF4-FFF2-40B4-BE49-F238E27FC236}">
                <a16:creationId xmlns:a16="http://schemas.microsoft.com/office/drawing/2014/main" id="{81E44DD8-2B4C-BD91-F000-A6F580C51C73}"/>
              </a:ext>
            </a:extLst>
          </p:cNvPr>
          <p:cNvSpPr>
            <a:spLocks noGrp="1"/>
          </p:cNvSpPr>
          <p:nvPr>
            <p:ph type="body" sz="quarter" idx="160" hasCustomPrompt="1"/>
          </p:nvPr>
        </p:nvSpPr>
        <p:spPr>
          <a:xfrm>
            <a:off x="10063978"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3" name="Text Placeholder 33">
            <a:extLst>
              <a:ext uri="{FF2B5EF4-FFF2-40B4-BE49-F238E27FC236}">
                <a16:creationId xmlns:a16="http://schemas.microsoft.com/office/drawing/2014/main" id="{692A39BD-3891-22D5-77F4-8D1E461AE79D}"/>
              </a:ext>
            </a:extLst>
          </p:cNvPr>
          <p:cNvSpPr>
            <a:spLocks noGrp="1"/>
          </p:cNvSpPr>
          <p:nvPr>
            <p:ph type="body" sz="quarter" idx="161" hasCustomPrompt="1"/>
          </p:nvPr>
        </p:nvSpPr>
        <p:spPr>
          <a:xfrm>
            <a:off x="779099"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4" name="Text Placeholder 33">
            <a:extLst>
              <a:ext uri="{FF2B5EF4-FFF2-40B4-BE49-F238E27FC236}">
                <a16:creationId xmlns:a16="http://schemas.microsoft.com/office/drawing/2014/main" id="{EFD5CC09-0178-BFEC-EDA4-4B8FBD068085}"/>
              </a:ext>
            </a:extLst>
          </p:cNvPr>
          <p:cNvSpPr>
            <a:spLocks noGrp="1"/>
          </p:cNvSpPr>
          <p:nvPr>
            <p:ph type="body" sz="quarter" idx="162" hasCustomPrompt="1"/>
          </p:nvPr>
        </p:nvSpPr>
        <p:spPr>
          <a:xfrm>
            <a:off x="3101575"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5" name="Text Placeholder 33">
            <a:extLst>
              <a:ext uri="{FF2B5EF4-FFF2-40B4-BE49-F238E27FC236}">
                <a16:creationId xmlns:a16="http://schemas.microsoft.com/office/drawing/2014/main" id="{7C501056-2610-4A9D-1E25-AB4C8261A17F}"/>
              </a:ext>
            </a:extLst>
          </p:cNvPr>
          <p:cNvSpPr>
            <a:spLocks noGrp="1"/>
          </p:cNvSpPr>
          <p:nvPr>
            <p:ph type="body" sz="quarter" idx="163" hasCustomPrompt="1"/>
          </p:nvPr>
        </p:nvSpPr>
        <p:spPr>
          <a:xfrm>
            <a:off x="5424051"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6" name="Text Placeholder 33">
            <a:extLst>
              <a:ext uri="{FF2B5EF4-FFF2-40B4-BE49-F238E27FC236}">
                <a16:creationId xmlns:a16="http://schemas.microsoft.com/office/drawing/2014/main" id="{E6881B40-6F45-8283-AF1E-644F185AE9B5}"/>
              </a:ext>
            </a:extLst>
          </p:cNvPr>
          <p:cNvSpPr>
            <a:spLocks noGrp="1"/>
          </p:cNvSpPr>
          <p:nvPr>
            <p:ph type="body" sz="quarter" idx="164" hasCustomPrompt="1"/>
          </p:nvPr>
        </p:nvSpPr>
        <p:spPr>
          <a:xfrm>
            <a:off x="7746527"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7" name="Text Placeholder 33">
            <a:extLst>
              <a:ext uri="{FF2B5EF4-FFF2-40B4-BE49-F238E27FC236}">
                <a16:creationId xmlns:a16="http://schemas.microsoft.com/office/drawing/2014/main" id="{E47BD72B-4B2B-07B4-0AB2-EB3A50297306}"/>
              </a:ext>
            </a:extLst>
          </p:cNvPr>
          <p:cNvSpPr>
            <a:spLocks noGrp="1"/>
          </p:cNvSpPr>
          <p:nvPr>
            <p:ph type="body" sz="quarter" idx="165" hasCustomPrompt="1"/>
          </p:nvPr>
        </p:nvSpPr>
        <p:spPr>
          <a:xfrm>
            <a:off x="10063978"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8" name="Text Placeholder 33">
            <a:extLst>
              <a:ext uri="{FF2B5EF4-FFF2-40B4-BE49-F238E27FC236}">
                <a16:creationId xmlns:a16="http://schemas.microsoft.com/office/drawing/2014/main" id="{5BC14BC0-B14B-16C8-361F-9249F5AEA276}"/>
              </a:ext>
            </a:extLst>
          </p:cNvPr>
          <p:cNvSpPr>
            <a:spLocks noGrp="1"/>
          </p:cNvSpPr>
          <p:nvPr>
            <p:ph type="body" sz="quarter" idx="166" hasCustomPrompt="1"/>
          </p:nvPr>
        </p:nvSpPr>
        <p:spPr>
          <a:xfrm>
            <a:off x="779099"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9" name="Text Placeholder 33">
            <a:extLst>
              <a:ext uri="{FF2B5EF4-FFF2-40B4-BE49-F238E27FC236}">
                <a16:creationId xmlns:a16="http://schemas.microsoft.com/office/drawing/2014/main" id="{751D62A5-C082-7FA2-D870-4450531F1CD4}"/>
              </a:ext>
            </a:extLst>
          </p:cNvPr>
          <p:cNvSpPr>
            <a:spLocks noGrp="1"/>
          </p:cNvSpPr>
          <p:nvPr>
            <p:ph type="body" sz="quarter" idx="167" hasCustomPrompt="1"/>
          </p:nvPr>
        </p:nvSpPr>
        <p:spPr>
          <a:xfrm>
            <a:off x="3101575"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0" name="Text Placeholder 33">
            <a:extLst>
              <a:ext uri="{FF2B5EF4-FFF2-40B4-BE49-F238E27FC236}">
                <a16:creationId xmlns:a16="http://schemas.microsoft.com/office/drawing/2014/main" id="{0F158B8D-D98C-5866-C31B-CD714BBA1BFC}"/>
              </a:ext>
            </a:extLst>
          </p:cNvPr>
          <p:cNvSpPr>
            <a:spLocks noGrp="1"/>
          </p:cNvSpPr>
          <p:nvPr>
            <p:ph type="body" sz="quarter" idx="168" hasCustomPrompt="1"/>
          </p:nvPr>
        </p:nvSpPr>
        <p:spPr>
          <a:xfrm>
            <a:off x="5424051"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1" name="Text Placeholder 33">
            <a:extLst>
              <a:ext uri="{FF2B5EF4-FFF2-40B4-BE49-F238E27FC236}">
                <a16:creationId xmlns:a16="http://schemas.microsoft.com/office/drawing/2014/main" id="{4FA86091-7BC8-FEB7-A301-CA36957FD493}"/>
              </a:ext>
            </a:extLst>
          </p:cNvPr>
          <p:cNvSpPr>
            <a:spLocks noGrp="1"/>
          </p:cNvSpPr>
          <p:nvPr>
            <p:ph type="body" sz="quarter" idx="169" hasCustomPrompt="1"/>
          </p:nvPr>
        </p:nvSpPr>
        <p:spPr>
          <a:xfrm>
            <a:off x="7746527"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2" name="Text Placeholder 33">
            <a:extLst>
              <a:ext uri="{FF2B5EF4-FFF2-40B4-BE49-F238E27FC236}">
                <a16:creationId xmlns:a16="http://schemas.microsoft.com/office/drawing/2014/main" id="{28A70FB6-548E-0A44-70F7-4B2BAF68A943}"/>
              </a:ext>
            </a:extLst>
          </p:cNvPr>
          <p:cNvSpPr>
            <a:spLocks noGrp="1"/>
          </p:cNvSpPr>
          <p:nvPr>
            <p:ph type="body" sz="quarter" idx="170" hasCustomPrompt="1"/>
          </p:nvPr>
        </p:nvSpPr>
        <p:spPr>
          <a:xfrm>
            <a:off x="10063978"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Tree>
    <p:extLst>
      <p:ext uri="{BB962C8B-B14F-4D97-AF65-F5344CB8AC3E}">
        <p14:creationId xmlns:p14="http://schemas.microsoft.com/office/powerpoint/2010/main" val="133619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rg Chart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b="0"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b="1"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110" name="Text Placeholder 33">
            <a:extLst>
              <a:ext uri="{FF2B5EF4-FFF2-40B4-BE49-F238E27FC236}">
                <a16:creationId xmlns:a16="http://schemas.microsoft.com/office/drawing/2014/main" id="{1BAE02FB-C34E-690D-CE14-93FF83BA00D2}"/>
              </a:ext>
            </a:extLst>
          </p:cNvPr>
          <p:cNvSpPr>
            <a:spLocks noGrp="1"/>
          </p:cNvSpPr>
          <p:nvPr>
            <p:ph type="body" sz="quarter" idx="109" hasCustomPrompt="1"/>
          </p:nvPr>
        </p:nvSpPr>
        <p:spPr>
          <a:xfrm>
            <a:off x="777834" y="3629391"/>
            <a:ext cx="1350682" cy="334022"/>
          </a:xfrm>
          <a:prstGeom prst="rect">
            <a:avLst/>
          </a:prstGeom>
          <a:solidFill>
            <a:schemeClr val="tx1"/>
          </a:solidFill>
          <a:ln w="12700">
            <a:noFill/>
          </a:ln>
        </p:spPr>
        <p:txBody>
          <a:bodyPr anchor="ctr" anchorCtr="0"/>
          <a:lstStyle>
            <a:lvl1pPr algn="ctr">
              <a:spcBef>
                <a:spcPts val="0"/>
              </a:spcBef>
              <a:defRPr sz="1000" b="0" i="0">
                <a:solidFill>
                  <a:schemeClr val="bg1"/>
                </a:solidFill>
                <a:latin typeface="MCA U ten U five" panose="02000507000000020003" pitchFamily="2" charset="77"/>
                <a:cs typeface="Arial" panose="020B0604020202020204" pitchFamily="34" charset="0"/>
              </a:defRPr>
            </a:lvl1pPr>
            <a:lvl2pPr marL="0" indent="0" algn="ctr">
              <a:lnSpc>
                <a:spcPct val="10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11" name="Text Placeholder 33">
            <a:extLst>
              <a:ext uri="{FF2B5EF4-FFF2-40B4-BE49-F238E27FC236}">
                <a16:creationId xmlns:a16="http://schemas.microsoft.com/office/drawing/2014/main" id="{E67811DC-CFBD-ACB5-E23C-45A3480DF16F}"/>
              </a:ext>
            </a:extLst>
          </p:cNvPr>
          <p:cNvSpPr>
            <a:spLocks noGrp="1"/>
          </p:cNvSpPr>
          <p:nvPr>
            <p:ph type="body" sz="quarter" idx="110" hasCustomPrompt="1"/>
          </p:nvPr>
        </p:nvSpPr>
        <p:spPr>
          <a:xfrm>
            <a:off x="777834" y="406351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2" name="Text Placeholder 33">
            <a:extLst>
              <a:ext uri="{FF2B5EF4-FFF2-40B4-BE49-F238E27FC236}">
                <a16:creationId xmlns:a16="http://schemas.microsoft.com/office/drawing/2014/main" id="{636D7F0B-AB78-7F48-0539-7F7BC2AE32E8}"/>
              </a:ext>
            </a:extLst>
          </p:cNvPr>
          <p:cNvSpPr>
            <a:spLocks noGrp="1"/>
          </p:cNvSpPr>
          <p:nvPr>
            <p:ph type="body" sz="quarter" idx="111" hasCustomPrompt="1"/>
          </p:nvPr>
        </p:nvSpPr>
        <p:spPr>
          <a:xfrm>
            <a:off x="777834" y="4497631"/>
            <a:ext cx="1350682" cy="257193"/>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3" name="Text Placeholder 33">
            <a:extLst>
              <a:ext uri="{FF2B5EF4-FFF2-40B4-BE49-F238E27FC236}">
                <a16:creationId xmlns:a16="http://schemas.microsoft.com/office/drawing/2014/main" id="{637FCB94-2250-4D64-060B-3F6CA36361E4}"/>
              </a:ext>
            </a:extLst>
          </p:cNvPr>
          <p:cNvSpPr>
            <a:spLocks noGrp="1"/>
          </p:cNvSpPr>
          <p:nvPr>
            <p:ph type="body" sz="quarter" idx="112" hasCustomPrompt="1"/>
          </p:nvPr>
        </p:nvSpPr>
        <p:spPr>
          <a:xfrm>
            <a:off x="777834" y="4854922"/>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4" name="Text Placeholder 33">
            <a:extLst>
              <a:ext uri="{FF2B5EF4-FFF2-40B4-BE49-F238E27FC236}">
                <a16:creationId xmlns:a16="http://schemas.microsoft.com/office/drawing/2014/main" id="{4ABBA4FC-F3D4-3CB0-CB37-50A750CAF1B7}"/>
              </a:ext>
            </a:extLst>
          </p:cNvPr>
          <p:cNvSpPr>
            <a:spLocks noGrp="1"/>
          </p:cNvSpPr>
          <p:nvPr>
            <p:ph type="body" sz="quarter" idx="113" hasCustomPrompt="1"/>
          </p:nvPr>
        </p:nvSpPr>
        <p:spPr>
          <a:xfrm>
            <a:off x="777834" y="5289042"/>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5" name="Text Placeholder 33">
            <a:extLst>
              <a:ext uri="{FF2B5EF4-FFF2-40B4-BE49-F238E27FC236}">
                <a16:creationId xmlns:a16="http://schemas.microsoft.com/office/drawing/2014/main" id="{D5A008F6-651D-46AB-C6AD-D4F9BA2B1470}"/>
              </a:ext>
            </a:extLst>
          </p:cNvPr>
          <p:cNvSpPr>
            <a:spLocks noGrp="1"/>
          </p:cNvSpPr>
          <p:nvPr>
            <p:ph type="body" sz="quarter" idx="114" hasCustomPrompt="1"/>
          </p:nvPr>
        </p:nvSpPr>
        <p:spPr>
          <a:xfrm>
            <a:off x="777834"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6" name="Text Placeholder 33">
            <a:extLst>
              <a:ext uri="{FF2B5EF4-FFF2-40B4-BE49-F238E27FC236}">
                <a16:creationId xmlns:a16="http://schemas.microsoft.com/office/drawing/2014/main" id="{E3E86D9D-6A33-BF36-3ED4-8DA2C500D396}"/>
              </a:ext>
            </a:extLst>
          </p:cNvPr>
          <p:cNvSpPr>
            <a:spLocks noGrp="1"/>
          </p:cNvSpPr>
          <p:nvPr>
            <p:ph type="body" sz="quarter" idx="116" hasCustomPrompt="1"/>
          </p:nvPr>
        </p:nvSpPr>
        <p:spPr>
          <a:xfrm>
            <a:off x="3101973"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7" name="Text Placeholder 33">
            <a:extLst>
              <a:ext uri="{FF2B5EF4-FFF2-40B4-BE49-F238E27FC236}">
                <a16:creationId xmlns:a16="http://schemas.microsoft.com/office/drawing/2014/main" id="{865DB2FE-E66F-A46A-D21A-2EF43DF6C12B}"/>
              </a:ext>
            </a:extLst>
          </p:cNvPr>
          <p:cNvSpPr>
            <a:spLocks noGrp="1"/>
          </p:cNvSpPr>
          <p:nvPr>
            <p:ph type="body" sz="quarter" idx="117" hasCustomPrompt="1"/>
          </p:nvPr>
        </p:nvSpPr>
        <p:spPr>
          <a:xfrm>
            <a:off x="3101973"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8" name="Text Placeholder 33">
            <a:extLst>
              <a:ext uri="{FF2B5EF4-FFF2-40B4-BE49-F238E27FC236}">
                <a16:creationId xmlns:a16="http://schemas.microsoft.com/office/drawing/2014/main" id="{CF38C780-3027-ACB2-FEC1-3F912C36D07A}"/>
              </a:ext>
            </a:extLst>
          </p:cNvPr>
          <p:cNvSpPr>
            <a:spLocks noGrp="1"/>
          </p:cNvSpPr>
          <p:nvPr>
            <p:ph type="body" sz="quarter" idx="118" hasCustomPrompt="1"/>
          </p:nvPr>
        </p:nvSpPr>
        <p:spPr>
          <a:xfrm>
            <a:off x="3101973"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9" name="Text Placeholder 33">
            <a:extLst>
              <a:ext uri="{FF2B5EF4-FFF2-40B4-BE49-F238E27FC236}">
                <a16:creationId xmlns:a16="http://schemas.microsoft.com/office/drawing/2014/main" id="{BD30EA46-45A4-D747-2A6F-B94F363601B3}"/>
              </a:ext>
            </a:extLst>
          </p:cNvPr>
          <p:cNvSpPr>
            <a:spLocks noGrp="1"/>
          </p:cNvSpPr>
          <p:nvPr>
            <p:ph type="body" sz="quarter" idx="119" hasCustomPrompt="1"/>
          </p:nvPr>
        </p:nvSpPr>
        <p:spPr>
          <a:xfrm>
            <a:off x="3101973"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0" name="Text Placeholder 33">
            <a:extLst>
              <a:ext uri="{FF2B5EF4-FFF2-40B4-BE49-F238E27FC236}">
                <a16:creationId xmlns:a16="http://schemas.microsoft.com/office/drawing/2014/main" id="{32E59B8C-A599-85BF-402D-C219C088958C}"/>
              </a:ext>
            </a:extLst>
          </p:cNvPr>
          <p:cNvSpPr>
            <a:spLocks noGrp="1"/>
          </p:cNvSpPr>
          <p:nvPr>
            <p:ph type="body" sz="quarter" idx="120" hasCustomPrompt="1"/>
          </p:nvPr>
        </p:nvSpPr>
        <p:spPr>
          <a:xfrm>
            <a:off x="3101973"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1" name="Text Placeholder 33">
            <a:extLst>
              <a:ext uri="{FF2B5EF4-FFF2-40B4-BE49-F238E27FC236}">
                <a16:creationId xmlns:a16="http://schemas.microsoft.com/office/drawing/2014/main" id="{1D488A9D-F26F-EF78-5518-462EE530ED50}"/>
              </a:ext>
            </a:extLst>
          </p:cNvPr>
          <p:cNvSpPr>
            <a:spLocks noGrp="1"/>
          </p:cNvSpPr>
          <p:nvPr>
            <p:ph type="body" sz="quarter" idx="121" hasCustomPrompt="1"/>
          </p:nvPr>
        </p:nvSpPr>
        <p:spPr>
          <a:xfrm>
            <a:off x="3101973"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2" name="Text Placeholder 33">
            <a:extLst>
              <a:ext uri="{FF2B5EF4-FFF2-40B4-BE49-F238E27FC236}">
                <a16:creationId xmlns:a16="http://schemas.microsoft.com/office/drawing/2014/main" id="{7A217B82-8C50-8561-B4DD-13F8A1D71589}"/>
              </a:ext>
            </a:extLst>
          </p:cNvPr>
          <p:cNvSpPr>
            <a:spLocks noGrp="1"/>
          </p:cNvSpPr>
          <p:nvPr>
            <p:ph type="body" sz="quarter" idx="123" hasCustomPrompt="1"/>
          </p:nvPr>
        </p:nvSpPr>
        <p:spPr>
          <a:xfrm>
            <a:off x="5426112"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3" name="Text Placeholder 33">
            <a:extLst>
              <a:ext uri="{FF2B5EF4-FFF2-40B4-BE49-F238E27FC236}">
                <a16:creationId xmlns:a16="http://schemas.microsoft.com/office/drawing/2014/main" id="{DBD9E545-36B4-1D4D-2F8F-68A491C2684A}"/>
              </a:ext>
            </a:extLst>
          </p:cNvPr>
          <p:cNvSpPr>
            <a:spLocks noGrp="1"/>
          </p:cNvSpPr>
          <p:nvPr>
            <p:ph type="body" sz="quarter" idx="124" hasCustomPrompt="1"/>
          </p:nvPr>
        </p:nvSpPr>
        <p:spPr>
          <a:xfrm>
            <a:off x="5426112"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4" name="Text Placeholder 33">
            <a:extLst>
              <a:ext uri="{FF2B5EF4-FFF2-40B4-BE49-F238E27FC236}">
                <a16:creationId xmlns:a16="http://schemas.microsoft.com/office/drawing/2014/main" id="{CEF53C36-D856-4477-5BDE-AD5083EA4316}"/>
              </a:ext>
            </a:extLst>
          </p:cNvPr>
          <p:cNvSpPr>
            <a:spLocks noGrp="1"/>
          </p:cNvSpPr>
          <p:nvPr>
            <p:ph type="body" sz="quarter" idx="125" hasCustomPrompt="1"/>
          </p:nvPr>
        </p:nvSpPr>
        <p:spPr>
          <a:xfrm>
            <a:off x="5426112"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5" name="Text Placeholder 33">
            <a:extLst>
              <a:ext uri="{FF2B5EF4-FFF2-40B4-BE49-F238E27FC236}">
                <a16:creationId xmlns:a16="http://schemas.microsoft.com/office/drawing/2014/main" id="{0EAD05B9-A81B-A600-3F03-556E1CCED7C4}"/>
              </a:ext>
            </a:extLst>
          </p:cNvPr>
          <p:cNvSpPr>
            <a:spLocks noGrp="1"/>
          </p:cNvSpPr>
          <p:nvPr>
            <p:ph type="body" sz="quarter" idx="126" hasCustomPrompt="1"/>
          </p:nvPr>
        </p:nvSpPr>
        <p:spPr>
          <a:xfrm>
            <a:off x="5426112"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6" name="Text Placeholder 33">
            <a:extLst>
              <a:ext uri="{FF2B5EF4-FFF2-40B4-BE49-F238E27FC236}">
                <a16:creationId xmlns:a16="http://schemas.microsoft.com/office/drawing/2014/main" id="{AD9459C1-CD47-DFC7-6789-714CD9EFA9B8}"/>
              </a:ext>
            </a:extLst>
          </p:cNvPr>
          <p:cNvSpPr>
            <a:spLocks noGrp="1"/>
          </p:cNvSpPr>
          <p:nvPr>
            <p:ph type="body" sz="quarter" idx="127" hasCustomPrompt="1"/>
          </p:nvPr>
        </p:nvSpPr>
        <p:spPr>
          <a:xfrm>
            <a:off x="5426112"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7" name="Text Placeholder 33">
            <a:extLst>
              <a:ext uri="{FF2B5EF4-FFF2-40B4-BE49-F238E27FC236}">
                <a16:creationId xmlns:a16="http://schemas.microsoft.com/office/drawing/2014/main" id="{82A8F59D-A4E5-9262-AA45-6669FA6F39B2}"/>
              </a:ext>
            </a:extLst>
          </p:cNvPr>
          <p:cNvSpPr>
            <a:spLocks noGrp="1"/>
          </p:cNvSpPr>
          <p:nvPr>
            <p:ph type="body" sz="quarter" idx="128" hasCustomPrompt="1"/>
          </p:nvPr>
        </p:nvSpPr>
        <p:spPr>
          <a:xfrm>
            <a:off x="5426112"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8" name="Text Placeholder 33">
            <a:extLst>
              <a:ext uri="{FF2B5EF4-FFF2-40B4-BE49-F238E27FC236}">
                <a16:creationId xmlns:a16="http://schemas.microsoft.com/office/drawing/2014/main" id="{1B66BB74-462A-5F7B-DB2F-72AD38F80D85}"/>
              </a:ext>
            </a:extLst>
          </p:cNvPr>
          <p:cNvSpPr>
            <a:spLocks noGrp="1"/>
          </p:cNvSpPr>
          <p:nvPr>
            <p:ph type="body" sz="quarter" idx="130" hasCustomPrompt="1"/>
          </p:nvPr>
        </p:nvSpPr>
        <p:spPr>
          <a:xfrm>
            <a:off x="7750251"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9" name="Text Placeholder 33">
            <a:extLst>
              <a:ext uri="{FF2B5EF4-FFF2-40B4-BE49-F238E27FC236}">
                <a16:creationId xmlns:a16="http://schemas.microsoft.com/office/drawing/2014/main" id="{F341CC01-35C4-F42B-A4B4-94B219E206DD}"/>
              </a:ext>
            </a:extLst>
          </p:cNvPr>
          <p:cNvSpPr>
            <a:spLocks noGrp="1"/>
          </p:cNvSpPr>
          <p:nvPr>
            <p:ph type="body" sz="quarter" idx="131" hasCustomPrompt="1"/>
          </p:nvPr>
        </p:nvSpPr>
        <p:spPr>
          <a:xfrm>
            <a:off x="7750251"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0" name="Text Placeholder 33">
            <a:extLst>
              <a:ext uri="{FF2B5EF4-FFF2-40B4-BE49-F238E27FC236}">
                <a16:creationId xmlns:a16="http://schemas.microsoft.com/office/drawing/2014/main" id="{18D692F7-D05C-B3E2-AA79-A1F3842ECA37}"/>
              </a:ext>
            </a:extLst>
          </p:cNvPr>
          <p:cNvSpPr>
            <a:spLocks noGrp="1"/>
          </p:cNvSpPr>
          <p:nvPr>
            <p:ph type="body" sz="quarter" idx="132" hasCustomPrompt="1"/>
          </p:nvPr>
        </p:nvSpPr>
        <p:spPr>
          <a:xfrm>
            <a:off x="7750251"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1" name="Text Placeholder 33">
            <a:extLst>
              <a:ext uri="{FF2B5EF4-FFF2-40B4-BE49-F238E27FC236}">
                <a16:creationId xmlns:a16="http://schemas.microsoft.com/office/drawing/2014/main" id="{BAA1EDE1-A9EF-48E6-9D55-AFD53B670FE2}"/>
              </a:ext>
            </a:extLst>
          </p:cNvPr>
          <p:cNvSpPr>
            <a:spLocks noGrp="1"/>
          </p:cNvSpPr>
          <p:nvPr>
            <p:ph type="body" sz="quarter" idx="133" hasCustomPrompt="1"/>
          </p:nvPr>
        </p:nvSpPr>
        <p:spPr>
          <a:xfrm>
            <a:off x="7750251"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2" name="Text Placeholder 33">
            <a:extLst>
              <a:ext uri="{FF2B5EF4-FFF2-40B4-BE49-F238E27FC236}">
                <a16:creationId xmlns:a16="http://schemas.microsoft.com/office/drawing/2014/main" id="{62B6B0B3-3562-B8E9-4FFD-08AC10819D4F}"/>
              </a:ext>
            </a:extLst>
          </p:cNvPr>
          <p:cNvSpPr>
            <a:spLocks noGrp="1"/>
          </p:cNvSpPr>
          <p:nvPr>
            <p:ph type="body" sz="quarter" idx="134" hasCustomPrompt="1"/>
          </p:nvPr>
        </p:nvSpPr>
        <p:spPr>
          <a:xfrm>
            <a:off x="7750251"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3" name="Text Placeholder 33">
            <a:extLst>
              <a:ext uri="{FF2B5EF4-FFF2-40B4-BE49-F238E27FC236}">
                <a16:creationId xmlns:a16="http://schemas.microsoft.com/office/drawing/2014/main" id="{CDD75D2B-D6BF-E432-0A15-68A64A27EC60}"/>
              </a:ext>
            </a:extLst>
          </p:cNvPr>
          <p:cNvSpPr>
            <a:spLocks noGrp="1"/>
          </p:cNvSpPr>
          <p:nvPr>
            <p:ph type="body" sz="quarter" idx="135" hasCustomPrompt="1"/>
          </p:nvPr>
        </p:nvSpPr>
        <p:spPr>
          <a:xfrm>
            <a:off x="7750251"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4" name="Text Placeholder 33">
            <a:extLst>
              <a:ext uri="{FF2B5EF4-FFF2-40B4-BE49-F238E27FC236}">
                <a16:creationId xmlns:a16="http://schemas.microsoft.com/office/drawing/2014/main" id="{784028B8-3056-483F-F299-CE56D9DDB2B5}"/>
              </a:ext>
            </a:extLst>
          </p:cNvPr>
          <p:cNvSpPr>
            <a:spLocks noGrp="1"/>
          </p:cNvSpPr>
          <p:nvPr>
            <p:ph type="body" sz="quarter" idx="137" hasCustomPrompt="1"/>
          </p:nvPr>
        </p:nvSpPr>
        <p:spPr>
          <a:xfrm>
            <a:off x="10074390"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5" name="Text Placeholder 33">
            <a:extLst>
              <a:ext uri="{FF2B5EF4-FFF2-40B4-BE49-F238E27FC236}">
                <a16:creationId xmlns:a16="http://schemas.microsoft.com/office/drawing/2014/main" id="{05042492-88DA-7E09-CE22-48AA145AF335}"/>
              </a:ext>
            </a:extLst>
          </p:cNvPr>
          <p:cNvSpPr>
            <a:spLocks noGrp="1"/>
          </p:cNvSpPr>
          <p:nvPr>
            <p:ph type="body" sz="quarter" idx="138" hasCustomPrompt="1"/>
          </p:nvPr>
        </p:nvSpPr>
        <p:spPr>
          <a:xfrm>
            <a:off x="10074390"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6" name="Text Placeholder 33">
            <a:extLst>
              <a:ext uri="{FF2B5EF4-FFF2-40B4-BE49-F238E27FC236}">
                <a16:creationId xmlns:a16="http://schemas.microsoft.com/office/drawing/2014/main" id="{7B336A2C-581B-C7B9-7308-5F00D9B4D2DE}"/>
              </a:ext>
            </a:extLst>
          </p:cNvPr>
          <p:cNvSpPr>
            <a:spLocks noGrp="1"/>
          </p:cNvSpPr>
          <p:nvPr>
            <p:ph type="body" sz="quarter" idx="139" hasCustomPrompt="1"/>
          </p:nvPr>
        </p:nvSpPr>
        <p:spPr>
          <a:xfrm>
            <a:off x="10074390"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7" name="Text Placeholder 33">
            <a:extLst>
              <a:ext uri="{FF2B5EF4-FFF2-40B4-BE49-F238E27FC236}">
                <a16:creationId xmlns:a16="http://schemas.microsoft.com/office/drawing/2014/main" id="{1FD0EF0A-624A-5F1D-BE30-D714B27DFE85}"/>
              </a:ext>
            </a:extLst>
          </p:cNvPr>
          <p:cNvSpPr>
            <a:spLocks noGrp="1"/>
          </p:cNvSpPr>
          <p:nvPr>
            <p:ph type="body" sz="quarter" idx="140" hasCustomPrompt="1"/>
          </p:nvPr>
        </p:nvSpPr>
        <p:spPr>
          <a:xfrm>
            <a:off x="10074390"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8" name="Text Placeholder 33">
            <a:extLst>
              <a:ext uri="{FF2B5EF4-FFF2-40B4-BE49-F238E27FC236}">
                <a16:creationId xmlns:a16="http://schemas.microsoft.com/office/drawing/2014/main" id="{2018DA18-0115-7DFF-E598-1F3965E9A0EF}"/>
              </a:ext>
            </a:extLst>
          </p:cNvPr>
          <p:cNvSpPr>
            <a:spLocks noGrp="1"/>
          </p:cNvSpPr>
          <p:nvPr>
            <p:ph type="body" sz="quarter" idx="141" hasCustomPrompt="1"/>
          </p:nvPr>
        </p:nvSpPr>
        <p:spPr>
          <a:xfrm>
            <a:off x="10074390"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9" name="Text Placeholder 33">
            <a:extLst>
              <a:ext uri="{FF2B5EF4-FFF2-40B4-BE49-F238E27FC236}">
                <a16:creationId xmlns:a16="http://schemas.microsoft.com/office/drawing/2014/main" id="{0FD7AC33-DDAF-EDB5-CFFF-B520722DC45D}"/>
              </a:ext>
            </a:extLst>
          </p:cNvPr>
          <p:cNvSpPr>
            <a:spLocks noGrp="1"/>
          </p:cNvSpPr>
          <p:nvPr>
            <p:ph type="body" sz="quarter" idx="142" hasCustomPrompt="1"/>
          </p:nvPr>
        </p:nvSpPr>
        <p:spPr>
          <a:xfrm>
            <a:off x="10074390"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98" name="Picture Placeholder 9">
            <a:extLst>
              <a:ext uri="{FF2B5EF4-FFF2-40B4-BE49-F238E27FC236}">
                <a16:creationId xmlns:a16="http://schemas.microsoft.com/office/drawing/2014/main" id="{F522EBEA-CA7B-6414-9FD6-63C4699C13C2}"/>
              </a:ext>
            </a:extLst>
          </p:cNvPr>
          <p:cNvSpPr>
            <a:spLocks noGrp="1"/>
          </p:cNvSpPr>
          <p:nvPr>
            <p:ph type="pic" sz="quarter" idx="48" hasCustomPrompt="1"/>
          </p:nvPr>
        </p:nvSpPr>
        <p:spPr>
          <a:xfrm>
            <a:off x="1130782"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99" name="Picture Placeholder 9">
            <a:extLst>
              <a:ext uri="{FF2B5EF4-FFF2-40B4-BE49-F238E27FC236}">
                <a16:creationId xmlns:a16="http://schemas.microsoft.com/office/drawing/2014/main" id="{0F521DC6-53BD-6ADB-D95C-43F99E4A77CF}"/>
              </a:ext>
            </a:extLst>
          </p:cNvPr>
          <p:cNvSpPr>
            <a:spLocks noGrp="1"/>
          </p:cNvSpPr>
          <p:nvPr>
            <p:ph type="pic" sz="quarter" idx="151" hasCustomPrompt="1"/>
          </p:nvPr>
        </p:nvSpPr>
        <p:spPr>
          <a:xfrm>
            <a:off x="3487217"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00" name="Picture Placeholder 9">
            <a:extLst>
              <a:ext uri="{FF2B5EF4-FFF2-40B4-BE49-F238E27FC236}">
                <a16:creationId xmlns:a16="http://schemas.microsoft.com/office/drawing/2014/main" id="{F00881CE-325D-45E3-3417-1809ED1C4165}"/>
              </a:ext>
            </a:extLst>
          </p:cNvPr>
          <p:cNvSpPr>
            <a:spLocks noGrp="1"/>
          </p:cNvSpPr>
          <p:nvPr>
            <p:ph type="pic" sz="quarter" idx="152" hasCustomPrompt="1"/>
          </p:nvPr>
        </p:nvSpPr>
        <p:spPr>
          <a:xfrm>
            <a:off x="5768679"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cs typeface="Arial" panose="020B0604020202020204" pitchFamily="34" charset="0"/>
              </a:defRPr>
            </a:lvl1pPr>
          </a:lstStyle>
          <a:p>
            <a:pPr lvl="0" algn="ctr">
              <a:lnSpc>
                <a:spcPct val="90000"/>
              </a:lnSpc>
            </a:pPr>
            <a:r>
              <a:rPr lang="en-US" dirty="0"/>
              <a:t>Insert headshot</a:t>
            </a:r>
          </a:p>
        </p:txBody>
      </p:sp>
      <p:sp>
        <p:nvSpPr>
          <p:cNvPr id="101" name="Picture Placeholder 9">
            <a:extLst>
              <a:ext uri="{FF2B5EF4-FFF2-40B4-BE49-F238E27FC236}">
                <a16:creationId xmlns:a16="http://schemas.microsoft.com/office/drawing/2014/main" id="{7BDE605F-DDD5-C5C7-6FD4-082E754B1E17}"/>
              </a:ext>
            </a:extLst>
          </p:cNvPr>
          <p:cNvSpPr>
            <a:spLocks noGrp="1"/>
          </p:cNvSpPr>
          <p:nvPr>
            <p:ph type="pic" sz="quarter" idx="153" hasCustomPrompt="1"/>
          </p:nvPr>
        </p:nvSpPr>
        <p:spPr>
          <a:xfrm>
            <a:off x="8047264"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02" name="Picture Placeholder 9">
            <a:extLst>
              <a:ext uri="{FF2B5EF4-FFF2-40B4-BE49-F238E27FC236}">
                <a16:creationId xmlns:a16="http://schemas.microsoft.com/office/drawing/2014/main" id="{74731FD9-3309-5C63-D887-0A46DA5C22CB}"/>
              </a:ext>
            </a:extLst>
          </p:cNvPr>
          <p:cNvSpPr>
            <a:spLocks noGrp="1"/>
          </p:cNvSpPr>
          <p:nvPr>
            <p:ph type="pic" sz="quarter" idx="154" hasCustomPrompt="1"/>
          </p:nvPr>
        </p:nvSpPr>
        <p:spPr>
          <a:xfrm>
            <a:off x="10427338"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40" name="Picture Placeholder 9">
            <a:extLst>
              <a:ext uri="{FF2B5EF4-FFF2-40B4-BE49-F238E27FC236}">
                <a16:creationId xmlns:a16="http://schemas.microsoft.com/office/drawing/2014/main" id="{F2200900-F9D8-2205-519C-315BA9ACBE41}"/>
              </a:ext>
            </a:extLst>
          </p:cNvPr>
          <p:cNvSpPr>
            <a:spLocks noGrp="1"/>
          </p:cNvSpPr>
          <p:nvPr>
            <p:ph type="pic" sz="quarter" idx="50" hasCustomPrompt="1"/>
          </p:nvPr>
        </p:nvSpPr>
        <p:spPr>
          <a:xfrm>
            <a:off x="5547188" y="658254"/>
            <a:ext cx="1102536" cy="1080480"/>
          </a:xfrm>
          <a:prstGeom prst="rect">
            <a:avLst/>
          </a:prstGeom>
          <a:solidFill>
            <a:schemeClr val="bg1">
              <a:lumMod val="95000"/>
            </a:schemeClr>
          </a:solidFill>
          <a:ln w="12700">
            <a:noFill/>
          </a:ln>
        </p:spPr>
        <p:txBody>
          <a:bodyPr vert="horz" lIns="0" tIns="0" rIns="0" bIns="822960" rtlCol="0" anchor="ctr" anchorCtr="1">
            <a:noAutofit/>
          </a:bodyPr>
          <a:lstStyle>
            <a:lvl1pPr>
              <a:defRPr lang="en-US" sz="1043" b="0" i="0" dirty="0">
                <a:solidFill>
                  <a:schemeClr val="tx1"/>
                </a:solidFill>
                <a:latin typeface="MCA U ten U five" panose="02000507000000020003" pitchFamily="2" charset="77"/>
              </a:defRPr>
            </a:lvl1pPr>
          </a:lstStyle>
          <a:p>
            <a:pPr lvl="0" algn="ctr"/>
            <a:r>
              <a:rPr lang="en-US" dirty="0"/>
              <a:t>Insert headshot</a:t>
            </a:r>
          </a:p>
        </p:txBody>
      </p:sp>
      <p:sp>
        <p:nvSpPr>
          <p:cNvPr id="2" name="Title 1">
            <a:extLst>
              <a:ext uri="{FF2B5EF4-FFF2-40B4-BE49-F238E27FC236}">
                <a16:creationId xmlns:a16="http://schemas.microsoft.com/office/drawing/2014/main" id="{DE4A93DA-FB4C-E232-A35F-9457C0D1159C}"/>
              </a:ext>
            </a:extLst>
          </p:cNvPr>
          <p:cNvSpPr>
            <a:spLocks noGrp="1"/>
          </p:cNvSpPr>
          <p:nvPr>
            <p:ph type="title"/>
          </p:nvPr>
        </p:nvSpPr>
        <p:spPr/>
        <p:txBody>
          <a:bodyPr/>
          <a:lstStyle>
            <a:lvl1pPr>
              <a:defRPr b="0" i="0">
                <a:latin typeface="MCA U ten U five" panose="02000507000000020003" pitchFamily="2" charset="77"/>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19FE7930-2F21-70B2-A141-1EB1C44E7A9A}"/>
              </a:ext>
            </a:extLst>
          </p:cNvPr>
          <p:cNvSpPr>
            <a:spLocks noGrp="1"/>
          </p:cNvSpPr>
          <p:nvPr>
            <p:ph type="dt" sz="half" idx="155"/>
          </p:nvPr>
        </p:nvSpPr>
        <p:spPr/>
        <p:txBody>
          <a:bodyPr/>
          <a:lstStyle/>
          <a:p>
            <a:fld id="{FF9A8E65-C170-534D-962E-73B763A1D6C4}" type="datetime1">
              <a:rPr lang="en-US" smtClean="0"/>
              <a:pPr/>
              <a:t>8/11/2026</a:t>
            </a:fld>
            <a:endParaRPr lang="en-US" dirty="0"/>
          </a:p>
        </p:txBody>
      </p:sp>
      <p:pic>
        <p:nvPicPr>
          <p:cNvPr id="11" name="Graphic 10">
            <a:extLst>
              <a:ext uri="{FF2B5EF4-FFF2-40B4-BE49-F238E27FC236}">
                <a16:creationId xmlns:a16="http://schemas.microsoft.com/office/drawing/2014/main" id="{8FA8DC8C-4DB3-2441-EBE3-482A97FD8C1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141" name="Text Placeholder 33">
            <a:extLst>
              <a:ext uri="{FF2B5EF4-FFF2-40B4-BE49-F238E27FC236}">
                <a16:creationId xmlns:a16="http://schemas.microsoft.com/office/drawing/2014/main" id="{2243EC02-E79A-1F4B-8E23-17BDBEA7DF98}"/>
              </a:ext>
            </a:extLst>
          </p:cNvPr>
          <p:cNvSpPr>
            <a:spLocks noGrp="1"/>
          </p:cNvSpPr>
          <p:nvPr>
            <p:ph type="body" sz="quarter" idx="103" hasCustomPrompt="1"/>
          </p:nvPr>
        </p:nvSpPr>
        <p:spPr>
          <a:xfrm>
            <a:off x="4749933" y="1679466"/>
            <a:ext cx="2689875" cy="510711"/>
          </a:xfrm>
          <a:prstGeom prst="rect">
            <a:avLst/>
          </a:prstGeom>
          <a:solidFill>
            <a:schemeClr val="tx1"/>
          </a:solidFill>
          <a:ln w="12700">
            <a:noFill/>
          </a:ln>
        </p:spPr>
        <p:txBody>
          <a:bodyPr anchor="ctr" anchorCtr="0"/>
          <a:lstStyle>
            <a:lvl1pPr algn="ctr">
              <a:spcBef>
                <a:spcPts val="0"/>
              </a:spcBef>
              <a:defRPr sz="1400" b="0" i="0">
                <a:solidFill>
                  <a:schemeClr val="bg1"/>
                </a:solidFill>
                <a:latin typeface="MCA U ten U five" panose="02000507000000020003" pitchFamily="2" charset="77"/>
                <a:cs typeface="Arial" panose="020B0604020202020204" pitchFamily="34" charset="0"/>
              </a:defRPr>
            </a:lvl1pPr>
            <a:lvl2pPr marL="0" indent="0" algn="ctr">
              <a:lnSpc>
                <a:spcPct val="100000"/>
              </a:lnSpc>
              <a:spcBef>
                <a:spcPts val="0"/>
              </a:spcBef>
              <a:buNone/>
              <a:defRPr sz="10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05" name="Text Placeholder 33">
            <a:extLst>
              <a:ext uri="{FF2B5EF4-FFF2-40B4-BE49-F238E27FC236}">
                <a16:creationId xmlns:a16="http://schemas.microsoft.com/office/drawing/2014/main" id="{3C21C3BB-B41B-4DB7-6E7C-A223F6AB2F77}"/>
              </a:ext>
            </a:extLst>
          </p:cNvPr>
          <p:cNvSpPr>
            <a:spLocks noGrp="1"/>
          </p:cNvSpPr>
          <p:nvPr>
            <p:ph type="body" sz="quarter" idx="104" hasCustomPrompt="1"/>
          </p:nvPr>
        </p:nvSpPr>
        <p:spPr>
          <a:xfrm>
            <a:off x="416678" y="3100762"/>
            <a:ext cx="2072995" cy="423363"/>
          </a:xfrm>
          <a:prstGeom prst="rect">
            <a:avLst/>
          </a:prstGeom>
          <a:solidFill>
            <a:schemeClr val="tx1"/>
          </a:solidFill>
          <a:ln w="12700">
            <a:noFill/>
          </a:ln>
        </p:spPr>
        <p:txBody>
          <a:bodyPr anchor="ctr" anchorCtr="0"/>
          <a:lstStyle>
            <a:lvl1pPr algn="ctr">
              <a:spcBef>
                <a:spcPts val="0"/>
              </a:spcBef>
              <a:defRPr sz="1200" b="0" i="0">
                <a:solidFill>
                  <a:schemeClr val="bg1"/>
                </a:solidFill>
                <a:latin typeface="MCA U ten U five" panose="02000507000000020003" pitchFamily="2" charset="77"/>
                <a:cs typeface="Arial" panose="020B0604020202020204" pitchFamily="34" charset="0"/>
              </a:defRPr>
            </a:lvl1pPr>
            <a:lvl2pPr marL="0" indent="0" algn="ctr">
              <a:lnSpc>
                <a:spcPct val="10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106" name="Text Placeholder 33">
            <a:extLst>
              <a:ext uri="{FF2B5EF4-FFF2-40B4-BE49-F238E27FC236}">
                <a16:creationId xmlns:a16="http://schemas.microsoft.com/office/drawing/2014/main" id="{B8BE3029-6FE3-875D-C422-38DB78C350F5}"/>
              </a:ext>
            </a:extLst>
          </p:cNvPr>
          <p:cNvSpPr>
            <a:spLocks noGrp="1"/>
          </p:cNvSpPr>
          <p:nvPr>
            <p:ph type="body" sz="quarter" idx="105" hasCustomPrompt="1"/>
          </p:nvPr>
        </p:nvSpPr>
        <p:spPr>
          <a:xfrm>
            <a:off x="2740817"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lvl="1"/>
            <a:r>
              <a:rPr lang="en-US" dirty="0"/>
              <a:t>Job title goes here</a:t>
            </a:r>
          </a:p>
        </p:txBody>
      </p:sp>
      <p:sp>
        <p:nvSpPr>
          <p:cNvPr id="107" name="Text Placeholder 33">
            <a:extLst>
              <a:ext uri="{FF2B5EF4-FFF2-40B4-BE49-F238E27FC236}">
                <a16:creationId xmlns:a16="http://schemas.microsoft.com/office/drawing/2014/main" id="{4A08E9EA-0580-E61E-B7F3-EB91C5C76C16}"/>
              </a:ext>
            </a:extLst>
          </p:cNvPr>
          <p:cNvSpPr>
            <a:spLocks noGrp="1"/>
          </p:cNvSpPr>
          <p:nvPr>
            <p:ph type="body" sz="quarter" idx="106" hasCustomPrompt="1"/>
          </p:nvPr>
        </p:nvSpPr>
        <p:spPr>
          <a:xfrm>
            <a:off x="5064956"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08" name="Text Placeholder 33">
            <a:extLst>
              <a:ext uri="{FF2B5EF4-FFF2-40B4-BE49-F238E27FC236}">
                <a16:creationId xmlns:a16="http://schemas.microsoft.com/office/drawing/2014/main" id="{3AFECC29-DB39-8B4E-C569-12ECD504FABC}"/>
              </a:ext>
            </a:extLst>
          </p:cNvPr>
          <p:cNvSpPr>
            <a:spLocks noGrp="1"/>
          </p:cNvSpPr>
          <p:nvPr>
            <p:ph type="body" sz="quarter" idx="107" hasCustomPrompt="1"/>
          </p:nvPr>
        </p:nvSpPr>
        <p:spPr>
          <a:xfrm>
            <a:off x="7389095"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09" name="Text Placeholder 33">
            <a:extLst>
              <a:ext uri="{FF2B5EF4-FFF2-40B4-BE49-F238E27FC236}">
                <a16:creationId xmlns:a16="http://schemas.microsoft.com/office/drawing/2014/main" id="{C6E03ED0-2B8B-4F0E-91A4-A05C7808167B}"/>
              </a:ext>
            </a:extLst>
          </p:cNvPr>
          <p:cNvSpPr>
            <a:spLocks noGrp="1"/>
          </p:cNvSpPr>
          <p:nvPr>
            <p:ph type="body" sz="quarter" idx="108" hasCustomPrompt="1"/>
          </p:nvPr>
        </p:nvSpPr>
        <p:spPr>
          <a:xfrm>
            <a:off x="9713234"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Tree>
    <p:extLst>
      <p:ext uri="{BB962C8B-B14F-4D97-AF65-F5344CB8AC3E}">
        <p14:creationId xmlns:p14="http://schemas.microsoft.com/office/powerpoint/2010/main" val="352046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rg Char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b="0"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b="0"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12" name="Picture Placeholder 9">
            <a:extLst>
              <a:ext uri="{FF2B5EF4-FFF2-40B4-BE49-F238E27FC236}">
                <a16:creationId xmlns:a16="http://schemas.microsoft.com/office/drawing/2014/main" id="{BA540C3B-ADB8-0418-8902-96ABE799C914}"/>
              </a:ext>
            </a:extLst>
          </p:cNvPr>
          <p:cNvSpPr>
            <a:spLocks noGrp="1"/>
          </p:cNvSpPr>
          <p:nvPr>
            <p:ph type="pic" sz="quarter" idx="48" hasCustomPrompt="1"/>
          </p:nvPr>
        </p:nvSpPr>
        <p:spPr>
          <a:xfrm>
            <a:off x="901447"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3" name="Picture Placeholder 9">
            <a:extLst>
              <a:ext uri="{FF2B5EF4-FFF2-40B4-BE49-F238E27FC236}">
                <a16:creationId xmlns:a16="http://schemas.microsoft.com/office/drawing/2014/main" id="{D636AE64-FC95-9B21-E35D-3F6541232298}"/>
              </a:ext>
            </a:extLst>
          </p:cNvPr>
          <p:cNvSpPr>
            <a:spLocks noGrp="1"/>
          </p:cNvSpPr>
          <p:nvPr>
            <p:ph type="pic" sz="quarter" idx="56" hasCustomPrompt="1"/>
          </p:nvPr>
        </p:nvSpPr>
        <p:spPr>
          <a:xfrm>
            <a:off x="2823151"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4" name="Picture Placeholder 9">
            <a:extLst>
              <a:ext uri="{FF2B5EF4-FFF2-40B4-BE49-F238E27FC236}">
                <a16:creationId xmlns:a16="http://schemas.microsoft.com/office/drawing/2014/main" id="{99DADCA2-5332-53C4-E734-B5E3C33AB6CF}"/>
              </a:ext>
            </a:extLst>
          </p:cNvPr>
          <p:cNvSpPr>
            <a:spLocks noGrp="1"/>
          </p:cNvSpPr>
          <p:nvPr>
            <p:ph type="pic" sz="quarter" idx="57" hasCustomPrompt="1"/>
          </p:nvPr>
        </p:nvSpPr>
        <p:spPr>
          <a:xfrm>
            <a:off x="4744855"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5" name="Picture Placeholder 9">
            <a:extLst>
              <a:ext uri="{FF2B5EF4-FFF2-40B4-BE49-F238E27FC236}">
                <a16:creationId xmlns:a16="http://schemas.microsoft.com/office/drawing/2014/main" id="{F97187E3-19F2-A3A0-FB5D-D4B856D2E6E9}"/>
              </a:ext>
            </a:extLst>
          </p:cNvPr>
          <p:cNvSpPr>
            <a:spLocks noGrp="1"/>
          </p:cNvSpPr>
          <p:nvPr>
            <p:ph type="pic" sz="quarter" idx="58" hasCustomPrompt="1"/>
          </p:nvPr>
        </p:nvSpPr>
        <p:spPr>
          <a:xfrm>
            <a:off x="6666559"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6" name="Picture Placeholder 9">
            <a:extLst>
              <a:ext uri="{FF2B5EF4-FFF2-40B4-BE49-F238E27FC236}">
                <a16:creationId xmlns:a16="http://schemas.microsoft.com/office/drawing/2014/main" id="{BB1E7FF2-B509-AD10-5CC0-0E36260B2171}"/>
              </a:ext>
            </a:extLst>
          </p:cNvPr>
          <p:cNvSpPr>
            <a:spLocks noGrp="1"/>
          </p:cNvSpPr>
          <p:nvPr>
            <p:ph type="pic" sz="quarter" idx="59" hasCustomPrompt="1"/>
          </p:nvPr>
        </p:nvSpPr>
        <p:spPr>
          <a:xfrm>
            <a:off x="8588263"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7" name="Picture Placeholder 9">
            <a:extLst>
              <a:ext uri="{FF2B5EF4-FFF2-40B4-BE49-F238E27FC236}">
                <a16:creationId xmlns:a16="http://schemas.microsoft.com/office/drawing/2014/main" id="{5CA681AD-18DE-DB04-39B5-4AEDBAEE380F}"/>
              </a:ext>
            </a:extLst>
          </p:cNvPr>
          <p:cNvSpPr>
            <a:spLocks noGrp="1"/>
          </p:cNvSpPr>
          <p:nvPr>
            <p:ph type="pic" sz="quarter" idx="60" hasCustomPrompt="1"/>
          </p:nvPr>
        </p:nvSpPr>
        <p:spPr>
          <a:xfrm>
            <a:off x="10509967"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38" name="Text Placeholder 33">
            <a:extLst>
              <a:ext uri="{FF2B5EF4-FFF2-40B4-BE49-F238E27FC236}">
                <a16:creationId xmlns:a16="http://schemas.microsoft.com/office/drawing/2014/main" id="{48496ACB-506C-F50B-D282-59518F8913E8}"/>
              </a:ext>
            </a:extLst>
          </p:cNvPr>
          <p:cNvSpPr>
            <a:spLocks noGrp="1"/>
          </p:cNvSpPr>
          <p:nvPr>
            <p:ph type="body" sz="quarter" idx="79" hasCustomPrompt="1"/>
          </p:nvPr>
        </p:nvSpPr>
        <p:spPr>
          <a:xfrm>
            <a:off x="2346286"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39" name="Text Placeholder 33">
            <a:extLst>
              <a:ext uri="{FF2B5EF4-FFF2-40B4-BE49-F238E27FC236}">
                <a16:creationId xmlns:a16="http://schemas.microsoft.com/office/drawing/2014/main" id="{51753E27-8463-5C68-65BD-AC5AA990D0A9}"/>
              </a:ext>
            </a:extLst>
          </p:cNvPr>
          <p:cNvSpPr>
            <a:spLocks noGrp="1"/>
          </p:cNvSpPr>
          <p:nvPr>
            <p:ph type="body" sz="quarter" idx="80" hasCustomPrompt="1"/>
          </p:nvPr>
        </p:nvSpPr>
        <p:spPr>
          <a:xfrm>
            <a:off x="4267990"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0" name="Text Placeholder 33">
            <a:extLst>
              <a:ext uri="{FF2B5EF4-FFF2-40B4-BE49-F238E27FC236}">
                <a16:creationId xmlns:a16="http://schemas.microsoft.com/office/drawing/2014/main" id="{5792C092-D6ED-A995-03BF-703DA12D8BD8}"/>
              </a:ext>
            </a:extLst>
          </p:cNvPr>
          <p:cNvSpPr>
            <a:spLocks noGrp="1"/>
          </p:cNvSpPr>
          <p:nvPr>
            <p:ph type="body" sz="quarter" idx="81" hasCustomPrompt="1"/>
          </p:nvPr>
        </p:nvSpPr>
        <p:spPr>
          <a:xfrm>
            <a:off x="6189694"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1" name="Text Placeholder 33">
            <a:extLst>
              <a:ext uri="{FF2B5EF4-FFF2-40B4-BE49-F238E27FC236}">
                <a16:creationId xmlns:a16="http://schemas.microsoft.com/office/drawing/2014/main" id="{2BD4A854-8E5B-44FD-7C85-70CC3917E2A9}"/>
              </a:ext>
            </a:extLst>
          </p:cNvPr>
          <p:cNvSpPr>
            <a:spLocks noGrp="1"/>
          </p:cNvSpPr>
          <p:nvPr>
            <p:ph type="body" sz="quarter" idx="82" hasCustomPrompt="1"/>
          </p:nvPr>
        </p:nvSpPr>
        <p:spPr>
          <a:xfrm>
            <a:off x="8111398"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2" name="Text Placeholder 33">
            <a:extLst>
              <a:ext uri="{FF2B5EF4-FFF2-40B4-BE49-F238E27FC236}">
                <a16:creationId xmlns:a16="http://schemas.microsoft.com/office/drawing/2014/main" id="{EE66AE38-C052-66C4-428F-24DE0A418D72}"/>
              </a:ext>
            </a:extLst>
          </p:cNvPr>
          <p:cNvSpPr>
            <a:spLocks noGrp="1"/>
          </p:cNvSpPr>
          <p:nvPr>
            <p:ph type="body" sz="quarter" idx="83" hasCustomPrompt="1"/>
          </p:nvPr>
        </p:nvSpPr>
        <p:spPr>
          <a:xfrm>
            <a:off x="10033102"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3" name="Text Placeholder 33">
            <a:extLst>
              <a:ext uri="{FF2B5EF4-FFF2-40B4-BE49-F238E27FC236}">
                <a16:creationId xmlns:a16="http://schemas.microsoft.com/office/drawing/2014/main" id="{BF5FF4D7-22E1-4B05-83BB-5A81F97E2BBC}"/>
              </a:ext>
            </a:extLst>
          </p:cNvPr>
          <p:cNvSpPr>
            <a:spLocks noGrp="1"/>
          </p:cNvSpPr>
          <p:nvPr>
            <p:ph type="body" sz="quarter" idx="84" hasCustomPrompt="1"/>
          </p:nvPr>
        </p:nvSpPr>
        <p:spPr>
          <a:xfrm>
            <a:off x="424582" y="3137155"/>
            <a:ext cx="1726033" cy="364474"/>
          </a:xfrm>
          <a:prstGeom prst="rect">
            <a:avLst/>
          </a:prstGeom>
          <a:solidFill>
            <a:schemeClr val="tx1"/>
          </a:solidFill>
        </p:spPr>
        <p:txBody>
          <a:bodyPr/>
          <a:lstStyle>
            <a:lvl1pPr algn="ctr">
              <a:lnSpc>
                <a:spcPct val="90000"/>
              </a:lnSpc>
              <a:spcBef>
                <a:spcPts val="0"/>
              </a:spcBef>
              <a:defRPr sz="12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900" b="0" i="0">
                <a:solidFill>
                  <a:schemeClr val="bg1"/>
                </a:solidFill>
                <a:latin typeface="MCA U ten U five" panose="02000507000000020003" pitchFamily="2" charset="77"/>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lvl="0"/>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44" name="Text Placeholder 33">
            <a:extLst>
              <a:ext uri="{FF2B5EF4-FFF2-40B4-BE49-F238E27FC236}">
                <a16:creationId xmlns:a16="http://schemas.microsoft.com/office/drawing/2014/main" id="{52357013-E280-AE5E-A1EF-695279F241D3}"/>
              </a:ext>
            </a:extLst>
          </p:cNvPr>
          <p:cNvSpPr>
            <a:spLocks noGrp="1"/>
          </p:cNvSpPr>
          <p:nvPr>
            <p:ph type="body" sz="quarter" idx="85" hasCustomPrompt="1"/>
          </p:nvPr>
        </p:nvSpPr>
        <p:spPr>
          <a:xfrm>
            <a:off x="593783"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45" name="Text Placeholder 33">
            <a:extLst>
              <a:ext uri="{FF2B5EF4-FFF2-40B4-BE49-F238E27FC236}">
                <a16:creationId xmlns:a16="http://schemas.microsoft.com/office/drawing/2014/main" id="{03CA535A-792A-6E6B-D34F-C74D569D82EE}"/>
              </a:ext>
            </a:extLst>
          </p:cNvPr>
          <p:cNvSpPr>
            <a:spLocks noGrp="1"/>
          </p:cNvSpPr>
          <p:nvPr>
            <p:ph type="body" sz="quarter" idx="86" hasCustomPrompt="1"/>
          </p:nvPr>
        </p:nvSpPr>
        <p:spPr>
          <a:xfrm>
            <a:off x="593783"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6" name="Text Placeholder 33">
            <a:extLst>
              <a:ext uri="{FF2B5EF4-FFF2-40B4-BE49-F238E27FC236}">
                <a16:creationId xmlns:a16="http://schemas.microsoft.com/office/drawing/2014/main" id="{1B291731-03E3-7F55-B8AD-F2DA1CB12DDF}"/>
              </a:ext>
            </a:extLst>
          </p:cNvPr>
          <p:cNvSpPr>
            <a:spLocks noGrp="1"/>
          </p:cNvSpPr>
          <p:nvPr>
            <p:ph type="body" sz="quarter" idx="87" hasCustomPrompt="1"/>
          </p:nvPr>
        </p:nvSpPr>
        <p:spPr>
          <a:xfrm>
            <a:off x="593783"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7" name="Text Placeholder 33">
            <a:extLst>
              <a:ext uri="{FF2B5EF4-FFF2-40B4-BE49-F238E27FC236}">
                <a16:creationId xmlns:a16="http://schemas.microsoft.com/office/drawing/2014/main" id="{5F8DAC14-2F54-15CD-074D-9EB63DBA48DB}"/>
              </a:ext>
            </a:extLst>
          </p:cNvPr>
          <p:cNvSpPr>
            <a:spLocks noGrp="1"/>
          </p:cNvSpPr>
          <p:nvPr>
            <p:ph type="body" sz="quarter" idx="88" hasCustomPrompt="1"/>
          </p:nvPr>
        </p:nvSpPr>
        <p:spPr>
          <a:xfrm>
            <a:off x="2515487"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8" name="Text Placeholder 33">
            <a:extLst>
              <a:ext uri="{FF2B5EF4-FFF2-40B4-BE49-F238E27FC236}">
                <a16:creationId xmlns:a16="http://schemas.microsoft.com/office/drawing/2014/main" id="{EA87232C-1CED-40F1-2EF6-549327C6FDF7}"/>
              </a:ext>
            </a:extLst>
          </p:cNvPr>
          <p:cNvSpPr>
            <a:spLocks noGrp="1"/>
          </p:cNvSpPr>
          <p:nvPr>
            <p:ph type="body" sz="quarter" idx="89" hasCustomPrompt="1"/>
          </p:nvPr>
        </p:nvSpPr>
        <p:spPr>
          <a:xfrm>
            <a:off x="2515487"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9" name="Text Placeholder 33">
            <a:extLst>
              <a:ext uri="{FF2B5EF4-FFF2-40B4-BE49-F238E27FC236}">
                <a16:creationId xmlns:a16="http://schemas.microsoft.com/office/drawing/2014/main" id="{38532EEC-C3E9-79AA-258C-B8A62EEDC25C}"/>
              </a:ext>
            </a:extLst>
          </p:cNvPr>
          <p:cNvSpPr>
            <a:spLocks noGrp="1"/>
          </p:cNvSpPr>
          <p:nvPr>
            <p:ph type="body" sz="quarter" idx="90" hasCustomPrompt="1"/>
          </p:nvPr>
        </p:nvSpPr>
        <p:spPr>
          <a:xfrm>
            <a:off x="2515487"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0" name="Text Placeholder 33">
            <a:extLst>
              <a:ext uri="{FF2B5EF4-FFF2-40B4-BE49-F238E27FC236}">
                <a16:creationId xmlns:a16="http://schemas.microsoft.com/office/drawing/2014/main" id="{04B9E2BD-48C1-1B80-D645-E2A26979A873}"/>
              </a:ext>
            </a:extLst>
          </p:cNvPr>
          <p:cNvSpPr>
            <a:spLocks noGrp="1"/>
          </p:cNvSpPr>
          <p:nvPr>
            <p:ph type="body" sz="quarter" idx="91" hasCustomPrompt="1"/>
          </p:nvPr>
        </p:nvSpPr>
        <p:spPr>
          <a:xfrm>
            <a:off x="4437191"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1" name="Text Placeholder 33">
            <a:extLst>
              <a:ext uri="{FF2B5EF4-FFF2-40B4-BE49-F238E27FC236}">
                <a16:creationId xmlns:a16="http://schemas.microsoft.com/office/drawing/2014/main" id="{E2D6D3B6-0B1E-445C-32FD-4A313C76D7DB}"/>
              </a:ext>
            </a:extLst>
          </p:cNvPr>
          <p:cNvSpPr>
            <a:spLocks noGrp="1"/>
          </p:cNvSpPr>
          <p:nvPr>
            <p:ph type="body" sz="quarter" idx="92" hasCustomPrompt="1"/>
          </p:nvPr>
        </p:nvSpPr>
        <p:spPr>
          <a:xfrm>
            <a:off x="4437191"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2" name="Text Placeholder 33">
            <a:extLst>
              <a:ext uri="{FF2B5EF4-FFF2-40B4-BE49-F238E27FC236}">
                <a16:creationId xmlns:a16="http://schemas.microsoft.com/office/drawing/2014/main" id="{86D5C9F8-53A9-9812-A9C2-DEAAD0717E4A}"/>
              </a:ext>
            </a:extLst>
          </p:cNvPr>
          <p:cNvSpPr>
            <a:spLocks noGrp="1"/>
          </p:cNvSpPr>
          <p:nvPr>
            <p:ph type="body" sz="quarter" idx="93" hasCustomPrompt="1"/>
          </p:nvPr>
        </p:nvSpPr>
        <p:spPr>
          <a:xfrm>
            <a:off x="4437191"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3" name="Text Placeholder 33">
            <a:extLst>
              <a:ext uri="{FF2B5EF4-FFF2-40B4-BE49-F238E27FC236}">
                <a16:creationId xmlns:a16="http://schemas.microsoft.com/office/drawing/2014/main" id="{AAD55876-C13E-12D7-7576-86D5ADC788E6}"/>
              </a:ext>
            </a:extLst>
          </p:cNvPr>
          <p:cNvSpPr>
            <a:spLocks noGrp="1"/>
          </p:cNvSpPr>
          <p:nvPr>
            <p:ph type="body" sz="quarter" idx="94" hasCustomPrompt="1"/>
          </p:nvPr>
        </p:nvSpPr>
        <p:spPr>
          <a:xfrm>
            <a:off x="6358895"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4" name="Text Placeholder 33">
            <a:extLst>
              <a:ext uri="{FF2B5EF4-FFF2-40B4-BE49-F238E27FC236}">
                <a16:creationId xmlns:a16="http://schemas.microsoft.com/office/drawing/2014/main" id="{C0FDB2C3-8368-FCA2-280F-E02E3C0D52BE}"/>
              </a:ext>
            </a:extLst>
          </p:cNvPr>
          <p:cNvSpPr>
            <a:spLocks noGrp="1"/>
          </p:cNvSpPr>
          <p:nvPr>
            <p:ph type="body" sz="quarter" idx="95" hasCustomPrompt="1"/>
          </p:nvPr>
        </p:nvSpPr>
        <p:spPr>
          <a:xfrm>
            <a:off x="6358895"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5" name="Text Placeholder 33">
            <a:extLst>
              <a:ext uri="{FF2B5EF4-FFF2-40B4-BE49-F238E27FC236}">
                <a16:creationId xmlns:a16="http://schemas.microsoft.com/office/drawing/2014/main" id="{816524D1-3D1C-007F-37D1-8501FB436E6C}"/>
              </a:ext>
            </a:extLst>
          </p:cNvPr>
          <p:cNvSpPr>
            <a:spLocks noGrp="1"/>
          </p:cNvSpPr>
          <p:nvPr>
            <p:ph type="body" sz="quarter" idx="96" hasCustomPrompt="1"/>
          </p:nvPr>
        </p:nvSpPr>
        <p:spPr>
          <a:xfrm>
            <a:off x="6358895"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6" name="Text Placeholder 33">
            <a:extLst>
              <a:ext uri="{FF2B5EF4-FFF2-40B4-BE49-F238E27FC236}">
                <a16:creationId xmlns:a16="http://schemas.microsoft.com/office/drawing/2014/main" id="{4B54F301-FF2E-6BBD-5D13-C96A45366751}"/>
              </a:ext>
            </a:extLst>
          </p:cNvPr>
          <p:cNvSpPr>
            <a:spLocks noGrp="1"/>
          </p:cNvSpPr>
          <p:nvPr>
            <p:ph type="body" sz="quarter" idx="97" hasCustomPrompt="1"/>
          </p:nvPr>
        </p:nvSpPr>
        <p:spPr>
          <a:xfrm>
            <a:off x="8280599"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7" name="Text Placeholder 33">
            <a:extLst>
              <a:ext uri="{FF2B5EF4-FFF2-40B4-BE49-F238E27FC236}">
                <a16:creationId xmlns:a16="http://schemas.microsoft.com/office/drawing/2014/main" id="{EDE7EAD0-7517-CA00-5A13-E98DDBD15916}"/>
              </a:ext>
            </a:extLst>
          </p:cNvPr>
          <p:cNvSpPr>
            <a:spLocks noGrp="1"/>
          </p:cNvSpPr>
          <p:nvPr>
            <p:ph type="body" sz="quarter" idx="98" hasCustomPrompt="1"/>
          </p:nvPr>
        </p:nvSpPr>
        <p:spPr>
          <a:xfrm>
            <a:off x="8280599"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8" name="Text Placeholder 33">
            <a:extLst>
              <a:ext uri="{FF2B5EF4-FFF2-40B4-BE49-F238E27FC236}">
                <a16:creationId xmlns:a16="http://schemas.microsoft.com/office/drawing/2014/main" id="{280308FF-462C-4D56-13A4-857DCEE939C1}"/>
              </a:ext>
            </a:extLst>
          </p:cNvPr>
          <p:cNvSpPr>
            <a:spLocks noGrp="1"/>
          </p:cNvSpPr>
          <p:nvPr>
            <p:ph type="body" sz="quarter" idx="99" hasCustomPrompt="1"/>
          </p:nvPr>
        </p:nvSpPr>
        <p:spPr>
          <a:xfrm>
            <a:off x="8280599"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9" name="Text Placeholder 33">
            <a:extLst>
              <a:ext uri="{FF2B5EF4-FFF2-40B4-BE49-F238E27FC236}">
                <a16:creationId xmlns:a16="http://schemas.microsoft.com/office/drawing/2014/main" id="{02F62C37-8FDE-B271-5991-27E00CB621AB}"/>
              </a:ext>
            </a:extLst>
          </p:cNvPr>
          <p:cNvSpPr>
            <a:spLocks noGrp="1"/>
          </p:cNvSpPr>
          <p:nvPr>
            <p:ph type="body" sz="quarter" idx="100" hasCustomPrompt="1"/>
          </p:nvPr>
        </p:nvSpPr>
        <p:spPr>
          <a:xfrm>
            <a:off x="10202303"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0" name="Text Placeholder 33">
            <a:extLst>
              <a:ext uri="{FF2B5EF4-FFF2-40B4-BE49-F238E27FC236}">
                <a16:creationId xmlns:a16="http://schemas.microsoft.com/office/drawing/2014/main" id="{7198E41C-36F1-F206-C3E5-758227B6155D}"/>
              </a:ext>
            </a:extLst>
          </p:cNvPr>
          <p:cNvSpPr>
            <a:spLocks noGrp="1"/>
          </p:cNvSpPr>
          <p:nvPr>
            <p:ph type="body" sz="quarter" idx="101" hasCustomPrompt="1"/>
          </p:nvPr>
        </p:nvSpPr>
        <p:spPr>
          <a:xfrm>
            <a:off x="10202303"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1" name="Text Placeholder 33">
            <a:extLst>
              <a:ext uri="{FF2B5EF4-FFF2-40B4-BE49-F238E27FC236}">
                <a16:creationId xmlns:a16="http://schemas.microsoft.com/office/drawing/2014/main" id="{4B88004F-53AA-8268-E842-6D66112324A4}"/>
              </a:ext>
            </a:extLst>
          </p:cNvPr>
          <p:cNvSpPr>
            <a:spLocks noGrp="1"/>
          </p:cNvSpPr>
          <p:nvPr>
            <p:ph type="body" sz="quarter" idx="102" hasCustomPrompt="1"/>
          </p:nvPr>
        </p:nvSpPr>
        <p:spPr>
          <a:xfrm>
            <a:off x="10202303"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2" name="Picture Placeholder 9">
            <a:extLst>
              <a:ext uri="{FF2B5EF4-FFF2-40B4-BE49-F238E27FC236}">
                <a16:creationId xmlns:a16="http://schemas.microsoft.com/office/drawing/2014/main" id="{0078BEB6-D33F-1ED6-19B0-604929194897}"/>
              </a:ext>
            </a:extLst>
          </p:cNvPr>
          <p:cNvSpPr>
            <a:spLocks noGrp="1"/>
          </p:cNvSpPr>
          <p:nvPr>
            <p:ph type="pic" sz="quarter" idx="50" hasCustomPrompt="1"/>
          </p:nvPr>
        </p:nvSpPr>
        <p:spPr>
          <a:xfrm>
            <a:off x="5652011" y="734518"/>
            <a:ext cx="885719" cy="890502"/>
          </a:xfrm>
          <a:prstGeom prst="rect">
            <a:avLst/>
          </a:prstGeom>
          <a:solidFill>
            <a:schemeClr val="bg1">
              <a:lumMod val="95000"/>
            </a:schemeClr>
          </a:solidFill>
          <a:ln w="12700">
            <a:noFill/>
          </a:ln>
        </p:spPr>
        <p:txBody>
          <a:bodyPr vert="horz" lIns="0" tIns="0" rIns="0" bIns="548640" rtlCol="0" anchor="ctr" anchorCtr="1">
            <a:noAutofit/>
          </a:bodyPr>
          <a:lstStyle>
            <a:lvl1pPr>
              <a:defRPr lang="en-US" sz="800" b="0" i="0" dirty="0">
                <a:latin typeface="MCA U ten U five" panose="02000507000000020003" pitchFamily="2" charset="77"/>
              </a:defRPr>
            </a:lvl1pPr>
          </a:lstStyle>
          <a:p>
            <a:pPr lvl="0" algn="ctr"/>
            <a:r>
              <a:rPr lang="en-US" dirty="0"/>
              <a:t>Insert headshot</a:t>
            </a:r>
          </a:p>
        </p:txBody>
      </p:sp>
      <p:sp>
        <p:nvSpPr>
          <p:cNvPr id="64" name="Text Placeholder 33">
            <a:extLst>
              <a:ext uri="{FF2B5EF4-FFF2-40B4-BE49-F238E27FC236}">
                <a16:creationId xmlns:a16="http://schemas.microsoft.com/office/drawing/2014/main" id="{A678C860-C26B-C698-71DC-9EAD4F3ED1C0}"/>
              </a:ext>
            </a:extLst>
          </p:cNvPr>
          <p:cNvSpPr>
            <a:spLocks noGrp="1"/>
          </p:cNvSpPr>
          <p:nvPr>
            <p:ph type="body" sz="quarter" idx="103" hasCustomPrompt="1"/>
          </p:nvPr>
        </p:nvSpPr>
        <p:spPr>
          <a:xfrm>
            <a:off x="4749933" y="1730983"/>
            <a:ext cx="2689875" cy="371758"/>
          </a:xfrm>
          <a:prstGeom prst="rect">
            <a:avLst/>
          </a:prstGeom>
          <a:solidFill>
            <a:schemeClr val="bg1"/>
          </a:solidFill>
          <a:ln w="12700">
            <a:noFill/>
          </a:ln>
        </p:spPr>
        <p:txBody>
          <a:bodyPr anchor="ctr" anchorCtr="0"/>
          <a:lstStyle>
            <a:lvl1pPr algn="ctr">
              <a:lnSpc>
                <a:spcPct val="90000"/>
              </a:lnSpc>
              <a:spcBef>
                <a:spcPts val="0"/>
              </a:spcBef>
              <a:defRPr sz="1400" b="0" i="0">
                <a:solidFill>
                  <a:schemeClr val="tx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1000" b="0" i="0">
                <a:solidFill>
                  <a:schemeClr val="tx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8" name="Picture Placeholder 9">
            <a:extLst>
              <a:ext uri="{FF2B5EF4-FFF2-40B4-BE49-F238E27FC236}">
                <a16:creationId xmlns:a16="http://schemas.microsoft.com/office/drawing/2014/main" id="{FF91A921-D66F-70F2-CBE9-BBFC0169F4F1}"/>
              </a:ext>
            </a:extLst>
          </p:cNvPr>
          <p:cNvSpPr>
            <a:spLocks noGrp="1"/>
          </p:cNvSpPr>
          <p:nvPr>
            <p:ph type="pic" sz="quarter" idx="61" hasCustomPrompt="1"/>
          </p:nvPr>
        </p:nvSpPr>
        <p:spPr>
          <a:xfrm>
            <a:off x="1047800"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19" name="Picture Placeholder 9">
            <a:extLst>
              <a:ext uri="{FF2B5EF4-FFF2-40B4-BE49-F238E27FC236}">
                <a16:creationId xmlns:a16="http://schemas.microsoft.com/office/drawing/2014/main" id="{9F739708-071D-30B0-4BB1-21DF8BCB1898}"/>
              </a:ext>
            </a:extLst>
          </p:cNvPr>
          <p:cNvSpPr>
            <a:spLocks noGrp="1"/>
          </p:cNvSpPr>
          <p:nvPr>
            <p:ph type="pic" sz="quarter" idx="62" hasCustomPrompt="1"/>
          </p:nvPr>
        </p:nvSpPr>
        <p:spPr>
          <a:xfrm>
            <a:off x="2969504"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0" name="Picture Placeholder 9">
            <a:extLst>
              <a:ext uri="{FF2B5EF4-FFF2-40B4-BE49-F238E27FC236}">
                <a16:creationId xmlns:a16="http://schemas.microsoft.com/office/drawing/2014/main" id="{9A5B743F-B1AF-821A-15FC-7E37579C295C}"/>
              </a:ext>
            </a:extLst>
          </p:cNvPr>
          <p:cNvSpPr>
            <a:spLocks noGrp="1"/>
          </p:cNvSpPr>
          <p:nvPr>
            <p:ph type="pic" sz="quarter" idx="63" hasCustomPrompt="1"/>
          </p:nvPr>
        </p:nvSpPr>
        <p:spPr>
          <a:xfrm>
            <a:off x="4891208"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1" name="Picture Placeholder 9">
            <a:extLst>
              <a:ext uri="{FF2B5EF4-FFF2-40B4-BE49-F238E27FC236}">
                <a16:creationId xmlns:a16="http://schemas.microsoft.com/office/drawing/2014/main" id="{24E0B50C-5143-A7EB-9DAF-62360E2045B8}"/>
              </a:ext>
            </a:extLst>
          </p:cNvPr>
          <p:cNvSpPr>
            <a:spLocks noGrp="1"/>
          </p:cNvSpPr>
          <p:nvPr>
            <p:ph type="pic" sz="quarter" idx="64" hasCustomPrompt="1"/>
          </p:nvPr>
        </p:nvSpPr>
        <p:spPr>
          <a:xfrm>
            <a:off x="6812912"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2" name="Picture Placeholder 9">
            <a:extLst>
              <a:ext uri="{FF2B5EF4-FFF2-40B4-BE49-F238E27FC236}">
                <a16:creationId xmlns:a16="http://schemas.microsoft.com/office/drawing/2014/main" id="{353F1228-BB7B-1CBC-B6EA-02B5E57B22B4}"/>
              </a:ext>
            </a:extLst>
          </p:cNvPr>
          <p:cNvSpPr>
            <a:spLocks noGrp="1"/>
          </p:cNvSpPr>
          <p:nvPr>
            <p:ph type="pic" sz="quarter" idx="65" hasCustomPrompt="1"/>
          </p:nvPr>
        </p:nvSpPr>
        <p:spPr>
          <a:xfrm>
            <a:off x="8734616"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3" name="Picture Placeholder 9">
            <a:extLst>
              <a:ext uri="{FF2B5EF4-FFF2-40B4-BE49-F238E27FC236}">
                <a16:creationId xmlns:a16="http://schemas.microsoft.com/office/drawing/2014/main" id="{B425D799-8CF6-E464-0E78-369CD059C50D}"/>
              </a:ext>
            </a:extLst>
          </p:cNvPr>
          <p:cNvSpPr>
            <a:spLocks noGrp="1"/>
          </p:cNvSpPr>
          <p:nvPr>
            <p:ph type="pic" sz="quarter" idx="66" hasCustomPrompt="1"/>
          </p:nvPr>
        </p:nvSpPr>
        <p:spPr>
          <a:xfrm>
            <a:off x="10656320"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4" name="Picture Placeholder 9">
            <a:extLst>
              <a:ext uri="{FF2B5EF4-FFF2-40B4-BE49-F238E27FC236}">
                <a16:creationId xmlns:a16="http://schemas.microsoft.com/office/drawing/2014/main" id="{65769231-4F68-19F3-06B7-2031DC0FA863}"/>
              </a:ext>
            </a:extLst>
          </p:cNvPr>
          <p:cNvSpPr>
            <a:spLocks noGrp="1"/>
          </p:cNvSpPr>
          <p:nvPr>
            <p:ph type="pic" sz="quarter" idx="67" hasCustomPrompt="1"/>
          </p:nvPr>
        </p:nvSpPr>
        <p:spPr>
          <a:xfrm>
            <a:off x="1047800"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5" name="Picture Placeholder 9">
            <a:extLst>
              <a:ext uri="{FF2B5EF4-FFF2-40B4-BE49-F238E27FC236}">
                <a16:creationId xmlns:a16="http://schemas.microsoft.com/office/drawing/2014/main" id="{BB0FFB9F-D2DA-6216-6D1F-58347C58EDFB}"/>
              </a:ext>
            </a:extLst>
          </p:cNvPr>
          <p:cNvSpPr>
            <a:spLocks noGrp="1"/>
          </p:cNvSpPr>
          <p:nvPr>
            <p:ph type="pic" sz="quarter" idx="68" hasCustomPrompt="1"/>
          </p:nvPr>
        </p:nvSpPr>
        <p:spPr>
          <a:xfrm>
            <a:off x="2969504"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6" name="Picture Placeholder 9">
            <a:extLst>
              <a:ext uri="{FF2B5EF4-FFF2-40B4-BE49-F238E27FC236}">
                <a16:creationId xmlns:a16="http://schemas.microsoft.com/office/drawing/2014/main" id="{6C761E74-46EA-8BEB-3C91-E6F76A1E303B}"/>
              </a:ext>
            </a:extLst>
          </p:cNvPr>
          <p:cNvSpPr>
            <a:spLocks noGrp="1"/>
          </p:cNvSpPr>
          <p:nvPr>
            <p:ph type="pic" sz="quarter" idx="69" hasCustomPrompt="1"/>
          </p:nvPr>
        </p:nvSpPr>
        <p:spPr>
          <a:xfrm>
            <a:off x="4891208"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7" name="Picture Placeholder 9">
            <a:extLst>
              <a:ext uri="{FF2B5EF4-FFF2-40B4-BE49-F238E27FC236}">
                <a16:creationId xmlns:a16="http://schemas.microsoft.com/office/drawing/2014/main" id="{CDBBA23F-2897-D54F-E56F-E7DFCBD8C7AA}"/>
              </a:ext>
            </a:extLst>
          </p:cNvPr>
          <p:cNvSpPr>
            <a:spLocks noGrp="1"/>
          </p:cNvSpPr>
          <p:nvPr>
            <p:ph type="pic" sz="quarter" idx="70" hasCustomPrompt="1"/>
          </p:nvPr>
        </p:nvSpPr>
        <p:spPr>
          <a:xfrm>
            <a:off x="6812912"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8" name="Picture Placeholder 9">
            <a:extLst>
              <a:ext uri="{FF2B5EF4-FFF2-40B4-BE49-F238E27FC236}">
                <a16:creationId xmlns:a16="http://schemas.microsoft.com/office/drawing/2014/main" id="{CABE8AF0-418D-1BC7-3B05-4BD6FADE0B8C}"/>
              </a:ext>
            </a:extLst>
          </p:cNvPr>
          <p:cNvSpPr>
            <a:spLocks noGrp="1"/>
          </p:cNvSpPr>
          <p:nvPr>
            <p:ph type="pic" sz="quarter" idx="71" hasCustomPrompt="1"/>
          </p:nvPr>
        </p:nvSpPr>
        <p:spPr>
          <a:xfrm>
            <a:off x="8734616"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9" name="Picture Placeholder 9">
            <a:extLst>
              <a:ext uri="{FF2B5EF4-FFF2-40B4-BE49-F238E27FC236}">
                <a16:creationId xmlns:a16="http://schemas.microsoft.com/office/drawing/2014/main" id="{FCC649B1-F458-A323-8732-E4715616EA51}"/>
              </a:ext>
            </a:extLst>
          </p:cNvPr>
          <p:cNvSpPr>
            <a:spLocks noGrp="1"/>
          </p:cNvSpPr>
          <p:nvPr>
            <p:ph type="pic" sz="quarter" idx="72" hasCustomPrompt="1"/>
          </p:nvPr>
        </p:nvSpPr>
        <p:spPr>
          <a:xfrm>
            <a:off x="10656320"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0" name="Picture Placeholder 9">
            <a:extLst>
              <a:ext uri="{FF2B5EF4-FFF2-40B4-BE49-F238E27FC236}">
                <a16:creationId xmlns:a16="http://schemas.microsoft.com/office/drawing/2014/main" id="{43D5B0AD-23AD-D5D6-39AB-A33CECC44C6F}"/>
              </a:ext>
            </a:extLst>
          </p:cNvPr>
          <p:cNvSpPr>
            <a:spLocks noGrp="1"/>
          </p:cNvSpPr>
          <p:nvPr>
            <p:ph type="pic" sz="quarter" idx="73" hasCustomPrompt="1"/>
          </p:nvPr>
        </p:nvSpPr>
        <p:spPr>
          <a:xfrm>
            <a:off x="1047800"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1" name="Picture Placeholder 9">
            <a:extLst>
              <a:ext uri="{FF2B5EF4-FFF2-40B4-BE49-F238E27FC236}">
                <a16:creationId xmlns:a16="http://schemas.microsoft.com/office/drawing/2014/main" id="{16D3565D-FABD-575B-764E-26EDB7CB2427}"/>
              </a:ext>
            </a:extLst>
          </p:cNvPr>
          <p:cNvSpPr>
            <a:spLocks noGrp="1"/>
          </p:cNvSpPr>
          <p:nvPr>
            <p:ph type="pic" sz="quarter" idx="74" hasCustomPrompt="1"/>
          </p:nvPr>
        </p:nvSpPr>
        <p:spPr>
          <a:xfrm>
            <a:off x="2969504"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2" name="Picture Placeholder 9">
            <a:extLst>
              <a:ext uri="{FF2B5EF4-FFF2-40B4-BE49-F238E27FC236}">
                <a16:creationId xmlns:a16="http://schemas.microsoft.com/office/drawing/2014/main" id="{6557345C-820B-679D-32EA-E85C4E3E4022}"/>
              </a:ext>
            </a:extLst>
          </p:cNvPr>
          <p:cNvSpPr>
            <a:spLocks noGrp="1"/>
          </p:cNvSpPr>
          <p:nvPr>
            <p:ph type="pic" sz="quarter" idx="75" hasCustomPrompt="1"/>
          </p:nvPr>
        </p:nvSpPr>
        <p:spPr>
          <a:xfrm>
            <a:off x="4891208"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3" name="Picture Placeholder 9">
            <a:extLst>
              <a:ext uri="{FF2B5EF4-FFF2-40B4-BE49-F238E27FC236}">
                <a16:creationId xmlns:a16="http://schemas.microsoft.com/office/drawing/2014/main" id="{437FC43B-28B7-3507-6D41-67D493C66EC2}"/>
              </a:ext>
            </a:extLst>
          </p:cNvPr>
          <p:cNvSpPr>
            <a:spLocks noGrp="1"/>
          </p:cNvSpPr>
          <p:nvPr>
            <p:ph type="pic" sz="quarter" idx="76" hasCustomPrompt="1"/>
          </p:nvPr>
        </p:nvSpPr>
        <p:spPr>
          <a:xfrm>
            <a:off x="6812912"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4" name="Picture Placeholder 9">
            <a:extLst>
              <a:ext uri="{FF2B5EF4-FFF2-40B4-BE49-F238E27FC236}">
                <a16:creationId xmlns:a16="http://schemas.microsoft.com/office/drawing/2014/main" id="{5BDE9C88-1D62-475E-59FA-AE77C790048B}"/>
              </a:ext>
            </a:extLst>
          </p:cNvPr>
          <p:cNvSpPr>
            <a:spLocks noGrp="1"/>
          </p:cNvSpPr>
          <p:nvPr>
            <p:ph type="pic" sz="quarter" idx="77" hasCustomPrompt="1"/>
          </p:nvPr>
        </p:nvSpPr>
        <p:spPr>
          <a:xfrm>
            <a:off x="8734616"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5" name="Picture Placeholder 9">
            <a:extLst>
              <a:ext uri="{FF2B5EF4-FFF2-40B4-BE49-F238E27FC236}">
                <a16:creationId xmlns:a16="http://schemas.microsoft.com/office/drawing/2014/main" id="{DF1C6CB8-6697-F3F2-81F5-225BDDB20C88}"/>
              </a:ext>
            </a:extLst>
          </p:cNvPr>
          <p:cNvSpPr>
            <a:spLocks noGrp="1"/>
          </p:cNvSpPr>
          <p:nvPr>
            <p:ph type="pic" sz="quarter" idx="78" hasCustomPrompt="1"/>
          </p:nvPr>
        </p:nvSpPr>
        <p:spPr>
          <a:xfrm>
            <a:off x="10656320"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4" name="Title 3">
            <a:extLst>
              <a:ext uri="{FF2B5EF4-FFF2-40B4-BE49-F238E27FC236}">
                <a16:creationId xmlns:a16="http://schemas.microsoft.com/office/drawing/2014/main" id="{6AE50AEC-D56B-6086-B13B-A7F739B095B4}"/>
              </a:ext>
            </a:extLst>
          </p:cNvPr>
          <p:cNvSpPr>
            <a:spLocks noGrp="1"/>
          </p:cNvSpPr>
          <p:nvPr>
            <p:ph type="title"/>
          </p:nvPr>
        </p:nvSpPr>
        <p:spPr/>
        <p:txBody>
          <a:bodyPr/>
          <a:lstStyle>
            <a:lvl1pPr>
              <a:defRPr b="0" i="0">
                <a:latin typeface="MCA U ten U five" panose="02000507000000020003" pitchFamily="2" charset="77"/>
              </a:defRPr>
            </a:lvl1pPr>
          </a:lstStyle>
          <a:p>
            <a:r>
              <a:rPr lang="en-US"/>
              <a:t>Click to edit Master title style</a:t>
            </a:r>
            <a:endParaRPr lang="en-US" dirty="0"/>
          </a:p>
        </p:txBody>
      </p:sp>
      <p:sp>
        <p:nvSpPr>
          <p:cNvPr id="63" name="Date Placeholder 62">
            <a:extLst>
              <a:ext uri="{FF2B5EF4-FFF2-40B4-BE49-F238E27FC236}">
                <a16:creationId xmlns:a16="http://schemas.microsoft.com/office/drawing/2014/main" id="{0821ECC2-AEB4-67C3-7176-E041E438A02C}"/>
              </a:ext>
            </a:extLst>
          </p:cNvPr>
          <p:cNvSpPr>
            <a:spLocks noGrp="1"/>
          </p:cNvSpPr>
          <p:nvPr>
            <p:ph type="dt" sz="half" idx="152"/>
          </p:nvPr>
        </p:nvSpPr>
        <p:spPr/>
        <p:txBody>
          <a:bodyPr/>
          <a:lstStyle/>
          <a:p>
            <a:fld id="{FF9A8E65-C170-534D-962E-73B763A1D6C4}" type="datetime1">
              <a:rPr lang="en-US" smtClean="0"/>
              <a:pPr/>
              <a:t>8/11/2026</a:t>
            </a:fld>
            <a:endParaRPr lang="en-US" dirty="0"/>
          </a:p>
        </p:txBody>
      </p:sp>
      <p:pic>
        <p:nvPicPr>
          <p:cNvPr id="66" name="Graphic 65">
            <a:extLst>
              <a:ext uri="{FF2B5EF4-FFF2-40B4-BE49-F238E27FC236}">
                <a16:creationId xmlns:a16="http://schemas.microsoft.com/office/drawing/2014/main" id="{3D129058-4F58-7CCD-506D-9A2EBED0FD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424616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resentation Planner 1">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Identify Your Foundational Elements</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1</a:t>
            </a:r>
          </a:p>
        </p:txBody>
      </p:sp>
      <p:sp>
        <p:nvSpPr>
          <p:cNvPr id="5" name="Text Placeholder 7">
            <a:extLst>
              <a:ext uri="{FF2B5EF4-FFF2-40B4-BE49-F238E27FC236}">
                <a16:creationId xmlns:a16="http://schemas.microsoft.com/office/drawing/2014/main" id="{D07C4E72-5511-87DB-E796-F42E4EFFFB08}"/>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is the goal of my presentation?</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Who is the audience?</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is my desired outcome</a:t>
            </a:r>
          </a:p>
        </p:txBody>
      </p:sp>
      <p:sp>
        <p:nvSpPr>
          <p:cNvPr id="25" name="Text Placeholder 7">
            <a:extLst>
              <a:ext uri="{FF2B5EF4-FFF2-40B4-BE49-F238E27FC236}">
                <a16:creationId xmlns:a16="http://schemas.microsoft.com/office/drawing/2014/main" id="{40D15737-8F69-4E1F-4229-DCFEAA74E992}"/>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7">
            <a:extLst>
              <a:ext uri="{FF2B5EF4-FFF2-40B4-BE49-F238E27FC236}">
                <a16:creationId xmlns:a16="http://schemas.microsoft.com/office/drawing/2014/main" id="{A70C87A0-3A40-0149-0707-13FFA883DD86}"/>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313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resentation Planner 2">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Plan Your Content</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2</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is my main idea?</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info do I need to support that idea?</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other content mandatories do I have?</a:t>
            </a:r>
          </a:p>
        </p:txBody>
      </p:sp>
      <p:sp>
        <p:nvSpPr>
          <p:cNvPr id="21" name="Text Placeholder 7">
            <a:extLst>
              <a:ext uri="{FF2B5EF4-FFF2-40B4-BE49-F238E27FC236}">
                <a16:creationId xmlns:a16="http://schemas.microsoft.com/office/drawing/2014/main" id="{2EAD674D-6265-985D-B81B-157AC58F89D9}"/>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7">
            <a:extLst>
              <a:ext uri="{FF2B5EF4-FFF2-40B4-BE49-F238E27FC236}">
                <a16:creationId xmlns:a16="http://schemas.microsoft.com/office/drawing/2014/main" id="{752915B6-CBEB-B493-BF7C-5A231025089B}"/>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7">
            <a:extLst>
              <a:ext uri="{FF2B5EF4-FFF2-40B4-BE49-F238E27FC236}">
                <a16:creationId xmlns:a16="http://schemas.microsoft.com/office/drawing/2014/main" id="{EB374BF0-79E0-18A3-255A-961FF712A686}"/>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770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Card 1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F4D5FE8-8397-B012-ADD7-A70C1F2E4D2A}"/>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66AF0280-979E-CC4F-4532-8F18E6DD56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ADC021D-3452-6F6B-66FC-4027DDD9936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2C06318-5A13-DC13-333A-9D6690400EA9}"/>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A50F3EA-C74E-FF0D-B339-3F3B5BB9D170}"/>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4F11605-EFC5-7192-2946-455A5B705722}"/>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6AED14D-CDB9-6301-27B4-0FB05B956C7F}"/>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A48C3D2-DE93-0431-9AF4-D013BE367102}"/>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9DB1A01-F7F0-F245-C022-2B95B594E920}"/>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8AB3A19-272D-5590-C956-9B3A1E8C6A69}"/>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EBD4C7B-8758-92C2-05EA-BFEEDC0E25AC}"/>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0D155C8-B17A-35D4-84EB-F70B193E435B}"/>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CFB3649-6D6A-28FB-FC44-39216730609E}"/>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DF5AEC9-7945-DBDC-4C4F-F33F36BD2404}"/>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F3B57B1-E1D6-0901-4514-C6928E7FE2EF}"/>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6EA8CE2-D179-8192-3E55-3BF59A206102}"/>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21C9A67-5DFE-B1E6-712A-E9D5C556E32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6278A519-6EFC-CEFD-9757-92C58F5730EA}"/>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B59E09-AC9B-A39E-56EC-D4E90F351155}"/>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55EAC97-BA05-976F-6494-7922611D0075}"/>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D64E9E9-7DC1-D740-5D7D-4E53180B0F84}"/>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F48BDC56-C3A6-7CFB-6C53-750B26EA84F6}"/>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4F6F963-9F11-E9C9-653F-CEC9DF078413}"/>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F037F30-0D2B-B793-381A-9969101C0D1E}"/>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23261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resentation Planner 3">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b="0" i="0" dirty="0">
                <a:latin typeface="MCA U ten U five" panose="02000507000000020003" pitchFamily="2" charset="77"/>
              </a:rPr>
              <a:t>Outline Your Presentation</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3</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6251178"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Use this outline sheet to slot in your high-level content areas. Include spots for key messages, supporting materials and other specific content that needs to be included.</a:t>
            </a:r>
          </a:p>
        </p:txBody>
      </p:sp>
      <p:sp>
        <p:nvSpPr>
          <p:cNvPr id="3" name="Text Placeholder 7">
            <a:extLst>
              <a:ext uri="{FF2B5EF4-FFF2-40B4-BE49-F238E27FC236}">
                <a16:creationId xmlns:a16="http://schemas.microsoft.com/office/drawing/2014/main" id="{73BA3C2E-A0FC-B1E7-08EF-D0BBCD81B51E}"/>
              </a:ext>
            </a:extLst>
          </p:cNvPr>
          <p:cNvSpPr>
            <a:spLocks noGrp="1"/>
          </p:cNvSpPr>
          <p:nvPr>
            <p:ph type="body" sz="quarter" idx="13" hasCustomPrompt="1"/>
          </p:nvPr>
        </p:nvSpPr>
        <p:spPr>
          <a:xfrm>
            <a:off x="388161"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662424DE-186E-7CCE-4DBD-E50E9D646088}"/>
              </a:ext>
            </a:extLst>
          </p:cNvPr>
          <p:cNvSpPr>
            <a:spLocks noGrp="1"/>
          </p:cNvSpPr>
          <p:nvPr>
            <p:ph type="body" sz="quarter" idx="18" hasCustomPrompt="1"/>
          </p:nvPr>
        </p:nvSpPr>
        <p:spPr>
          <a:xfrm>
            <a:off x="2726884"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7">
            <a:extLst>
              <a:ext uri="{FF2B5EF4-FFF2-40B4-BE49-F238E27FC236}">
                <a16:creationId xmlns:a16="http://schemas.microsoft.com/office/drawing/2014/main" id="{EB1C322F-7BCA-06DA-EB4F-23574794A282}"/>
              </a:ext>
            </a:extLst>
          </p:cNvPr>
          <p:cNvSpPr>
            <a:spLocks noGrp="1"/>
          </p:cNvSpPr>
          <p:nvPr>
            <p:ph type="body" sz="quarter" idx="19" hasCustomPrompt="1"/>
          </p:nvPr>
        </p:nvSpPr>
        <p:spPr>
          <a:xfrm>
            <a:off x="5065607"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251A1EFE-479F-37EA-D672-E7C03748C448}"/>
              </a:ext>
            </a:extLst>
          </p:cNvPr>
          <p:cNvSpPr>
            <a:spLocks noGrp="1"/>
          </p:cNvSpPr>
          <p:nvPr>
            <p:ph type="body" sz="quarter" idx="20" hasCustomPrompt="1"/>
          </p:nvPr>
        </p:nvSpPr>
        <p:spPr>
          <a:xfrm>
            <a:off x="7404330"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42244CCD-D6CF-D910-CBF2-4F21320DE8D9}"/>
              </a:ext>
            </a:extLst>
          </p:cNvPr>
          <p:cNvSpPr>
            <a:spLocks noGrp="1"/>
          </p:cNvSpPr>
          <p:nvPr>
            <p:ph type="body" sz="quarter" idx="21" hasCustomPrompt="1"/>
          </p:nvPr>
        </p:nvSpPr>
        <p:spPr>
          <a:xfrm>
            <a:off x="9743053"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a:extLst>
              <a:ext uri="{FF2B5EF4-FFF2-40B4-BE49-F238E27FC236}">
                <a16:creationId xmlns:a16="http://schemas.microsoft.com/office/drawing/2014/main" id="{1C5764D2-E5AE-E8B8-7979-212B356A98DA}"/>
              </a:ext>
            </a:extLst>
          </p:cNvPr>
          <p:cNvSpPr>
            <a:spLocks noGrp="1"/>
          </p:cNvSpPr>
          <p:nvPr>
            <p:ph type="body" sz="quarter" idx="22" hasCustomPrompt="1"/>
          </p:nvPr>
        </p:nvSpPr>
        <p:spPr>
          <a:xfrm>
            <a:off x="388161"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7">
            <a:extLst>
              <a:ext uri="{FF2B5EF4-FFF2-40B4-BE49-F238E27FC236}">
                <a16:creationId xmlns:a16="http://schemas.microsoft.com/office/drawing/2014/main" id="{343DAA53-4780-3575-8975-B44AE3B8425C}"/>
              </a:ext>
            </a:extLst>
          </p:cNvPr>
          <p:cNvSpPr>
            <a:spLocks noGrp="1"/>
          </p:cNvSpPr>
          <p:nvPr>
            <p:ph type="body" sz="quarter" idx="23" hasCustomPrompt="1"/>
          </p:nvPr>
        </p:nvSpPr>
        <p:spPr>
          <a:xfrm>
            <a:off x="2726884"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7">
            <a:extLst>
              <a:ext uri="{FF2B5EF4-FFF2-40B4-BE49-F238E27FC236}">
                <a16:creationId xmlns:a16="http://schemas.microsoft.com/office/drawing/2014/main" id="{2CD9F551-FFD4-3E6C-DCD6-1A7AB66C11FD}"/>
              </a:ext>
            </a:extLst>
          </p:cNvPr>
          <p:cNvSpPr>
            <a:spLocks noGrp="1"/>
          </p:cNvSpPr>
          <p:nvPr>
            <p:ph type="body" sz="quarter" idx="24" hasCustomPrompt="1"/>
          </p:nvPr>
        </p:nvSpPr>
        <p:spPr>
          <a:xfrm>
            <a:off x="5065607"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7">
            <a:extLst>
              <a:ext uri="{FF2B5EF4-FFF2-40B4-BE49-F238E27FC236}">
                <a16:creationId xmlns:a16="http://schemas.microsoft.com/office/drawing/2014/main" id="{E4D921D6-6467-E42C-BA1F-2278D0894AD4}"/>
              </a:ext>
            </a:extLst>
          </p:cNvPr>
          <p:cNvSpPr>
            <a:spLocks noGrp="1"/>
          </p:cNvSpPr>
          <p:nvPr>
            <p:ph type="body" sz="quarter" idx="25" hasCustomPrompt="1"/>
          </p:nvPr>
        </p:nvSpPr>
        <p:spPr>
          <a:xfrm>
            <a:off x="7404330"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50FDD8B4-79A7-A8F0-FF65-EC15046CCD45}"/>
              </a:ext>
            </a:extLst>
          </p:cNvPr>
          <p:cNvSpPr>
            <a:spLocks noGrp="1"/>
          </p:cNvSpPr>
          <p:nvPr>
            <p:ph type="body" sz="quarter" idx="26" hasCustomPrompt="1"/>
          </p:nvPr>
        </p:nvSpPr>
        <p:spPr>
          <a:xfrm>
            <a:off x="9743053"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DAC182D2-E7AA-CCAD-342F-EDCAE343D789}"/>
              </a:ext>
            </a:extLst>
          </p:cNvPr>
          <p:cNvSpPr>
            <a:spLocks noGrp="1"/>
          </p:cNvSpPr>
          <p:nvPr>
            <p:ph type="body" sz="quarter" idx="27" hasCustomPrompt="1"/>
          </p:nvPr>
        </p:nvSpPr>
        <p:spPr>
          <a:xfrm>
            <a:off x="388161"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7">
            <a:extLst>
              <a:ext uri="{FF2B5EF4-FFF2-40B4-BE49-F238E27FC236}">
                <a16:creationId xmlns:a16="http://schemas.microsoft.com/office/drawing/2014/main" id="{443FE3E5-1AC3-B126-6D45-782F215EA4A1}"/>
              </a:ext>
            </a:extLst>
          </p:cNvPr>
          <p:cNvSpPr>
            <a:spLocks noGrp="1"/>
          </p:cNvSpPr>
          <p:nvPr>
            <p:ph type="body" sz="quarter" idx="28" hasCustomPrompt="1"/>
          </p:nvPr>
        </p:nvSpPr>
        <p:spPr>
          <a:xfrm>
            <a:off x="2726884" y="4734042"/>
            <a:ext cx="2060786" cy="1154375"/>
          </a:xfrm>
          <a:noFill/>
          <a:ln w="15875">
            <a:solidFill>
              <a:schemeClr val="tx1"/>
            </a:solidFill>
          </a:ln>
        </p:spPr>
        <p:txBody>
          <a:bodyPr lIns="91440" tIns="91440" rIns="91440" bIns="91440"/>
          <a:lstStyle>
            <a:lvl1pPr>
              <a:defRPr sz="1400">
                <a:solidFill>
                  <a:schemeClr val="tx1"/>
                </a:solidFill>
              </a:defRPr>
            </a:lvl1pPr>
            <a:lvl2pPr marL="173038" indent="-173038">
              <a:spcBef>
                <a:spcPts val="300"/>
              </a:spcBef>
              <a:defRPr lang="en-US" sz="1200" b="1" i="0" kern="1200" dirty="0" smtClean="0">
                <a:solidFill>
                  <a:schemeClr val="tx1"/>
                </a:solidFill>
                <a:latin typeface="MCA U ten U five" panose="02000507000000020003"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7">
            <a:extLst>
              <a:ext uri="{FF2B5EF4-FFF2-40B4-BE49-F238E27FC236}">
                <a16:creationId xmlns:a16="http://schemas.microsoft.com/office/drawing/2014/main" id="{5812D41C-82FD-3933-0FB9-072B5A758A69}"/>
              </a:ext>
            </a:extLst>
          </p:cNvPr>
          <p:cNvSpPr>
            <a:spLocks noGrp="1"/>
          </p:cNvSpPr>
          <p:nvPr>
            <p:ph type="body" sz="quarter" idx="29" hasCustomPrompt="1"/>
          </p:nvPr>
        </p:nvSpPr>
        <p:spPr>
          <a:xfrm>
            <a:off x="5065607"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7">
            <a:extLst>
              <a:ext uri="{FF2B5EF4-FFF2-40B4-BE49-F238E27FC236}">
                <a16:creationId xmlns:a16="http://schemas.microsoft.com/office/drawing/2014/main" id="{D31EE2B8-E205-FC0A-B6F4-3CB27AA4691E}"/>
              </a:ext>
            </a:extLst>
          </p:cNvPr>
          <p:cNvSpPr>
            <a:spLocks noGrp="1"/>
          </p:cNvSpPr>
          <p:nvPr>
            <p:ph type="body" sz="quarter" idx="30" hasCustomPrompt="1"/>
          </p:nvPr>
        </p:nvSpPr>
        <p:spPr>
          <a:xfrm>
            <a:off x="7404330"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7">
            <a:extLst>
              <a:ext uri="{FF2B5EF4-FFF2-40B4-BE49-F238E27FC236}">
                <a16:creationId xmlns:a16="http://schemas.microsoft.com/office/drawing/2014/main" id="{2AE24683-8BB7-B1DA-9013-429509823AE3}"/>
              </a:ext>
            </a:extLst>
          </p:cNvPr>
          <p:cNvSpPr>
            <a:spLocks noGrp="1"/>
          </p:cNvSpPr>
          <p:nvPr>
            <p:ph type="body" sz="quarter" idx="31" hasCustomPrompt="1"/>
          </p:nvPr>
        </p:nvSpPr>
        <p:spPr>
          <a:xfrm>
            <a:off x="9743053"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249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resentation Planner 4">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Set the Design Direction</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4</a:t>
            </a:r>
          </a:p>
        </p:txBody>
      </p:sp>
      <p:sp>
        <p:nvSpPr>
          <p:cNvPr id="5" name="Text Placeholder 7">
            <a:extLst>
              <a:ext uri="{FF2B5EF4-FFF2-40B4-BE49-F238E27FC236}">
                <a16:creationId xmlns:a16="http://schemas.microsoft.com/office/drawing/2014/main" id="{D07C4E72-5511-87DB-E796-F42E4EFFFB08}"/>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template am I using?</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data do I need to visualize?</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other specific visuals</a:t>
            </a:r>
            <a:br>
              <a:rPr lang="en-US" sz="1400" b="0" i="0" cap="none" dirty="0">
                <a:latin typeface="MCA U ten U five" panose="02000507000000020003" pitchFamily="2" charset="77"/>
              </a:rPr>
            </a:br>
            <a:r>
              <a:rPr lang="en-US" sz="1400" b="0" i="0" cap="none" dirty="0">
                <a:latin typeface="MCA U ten U five" panose="02000507000000020003" pitchFamily="2" charset="77"/>
              </a:rPr>
              <a:t>do I need to find/create?</a:t>
            </a:r>
          </a:p>
        </p:txBody>
      </p:sp>
      <p:sp>
        <p:nvSpPr>
          <p:cNvPr id="3" name="Text Placeholder 7">
            <a:extLst>
              <a:ext uri="{FF2B5EF4-FFF2-40B4-BE49-F238E27FC236}">
                <a16:creationId xmlns:a16="http://schemas.microsoft.com/office/drawing/2014/main" id="{2D777372-FF62-3FE7-7429-9C42FA5C3E1E}"/>
              </a:ext>
            </a:extLst>
          </p:cNvPr>
          <p:cNvSpPr>
            <a:spLocks noGrp="1"/>
          </p:cNvSpPr>
          <p:nvPr>
            <p:ph type="body" sz="quarter" idx="18"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1AD931E9-1529-53F0-0A27-30EB1CBAC92E}"/>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AEDE569C-99DA-1507-B08B-093D9B725138}"/>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603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resentation Planner 5">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Create the Presentation</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5</a:t>
            </a:r>
          </a:p>
        </p:txBody>
      </p:sp>
      <p:sp>
        <p:nvSpPr>
          <p:cNvPr id="5" name="Text Placeholder 7">
            <a:extLst>
              <a:ext uri="{FF2B5EF4-FFF2-40B4-BE49-F238E27FC236}">
                <a16:creationId xmlns:a16="http://schemas.microsoft.com/office/drawing/2014/main" id="{D07C4E72-5511-87DB-E796-F42E4EFFFB08}"/>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What’s the format of the presentation?</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How will it be delivered?</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support do I need?</a:t>
            </a:r>
          </a:p>
        </p:txBody>
      </p:sp>
      <p:sp>
        <p:nvSpPr>
          <p:cNvPr id="3" name="Text Placeholder 7">
            <a:extLst>
              <a:ext uri="{FF2B5EF4-FFF2-40B4-BE49-F238E27FC236}">
                <a16:creationId xmlns:a16="http://schemas.microsoft.com/office/drawing/2014/main" id="{B0C6F6D9-78B9-AB2F-D8F2-92DEEFF18EA8}"/>
              </a:ext>
            </a:extLst>
          </p:cNvPr>
          <p:cNvSpPr>
            <a:spLocks noGrp="1"/>
          </p:cNvSpPr>
          <p:nvPr>
            <p:ph type="body" sz="quarter" idx="18"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CB189B4B-C731-4736-BC1E-B32E30370BFD}"/>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878DA02E-F274-C805-5E82-F34F7595F809}"/>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8467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utorial 1">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Date Placeholder 2">
            <a:extLst>
              <a:ext uri="{FF2B5EF4-FFF2-40B4-BE49-F238E27FC236}">
                <a16:creationId xmlns:a16="http://schemas.microsoft.com/office/drawing/2014/main" id="{014DC3F3-555E-BE9A-3699-146EEA836AA3}"/>
              </a:ext>
            </a:extLst>
          </p:cNvPr>
          <p:cNvSpPr>
            <a:spLocks noGrp="1"/>
          </p:cNvSpPr>
          <p:nvPr>
            <p:ph type="dt" sz="half" idx="10"/>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D1951C6-FC1B-8586-8213-8B24A62C67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07664E-E68D-8E95-018C-3D2ED7933675}"/>
              </a:ext>
            </a:extLst>
          </p:cNvPr>
          <p:cNvSpPr>
            <a:spLocks noGrp="1"/>
          </p:cNvSpPr>
          <p:nvPr>
            <p:ph type="sldNum" sz="quarter" idx="12"/>
          </p:nvPr>
        </p:nvSpPr>
        <p:spPr/>
        <p:txBody>
          <a:bodyPr/>
          <a:lstStyle/>
          <a:p>
            <a:fld id="{1AD59F8F-821C-794D-AFBA-1518A32149B9}" type="slidenum">
              <a:rPr lang="en-US" smtClean="0"/>
              <a:pPr/>
              <a:t>‹#›</a:t>
            </a:fld>
            <a:endParaRPr lang="en-US" dirty="0"/>
          </a:p>
        </p:txBody>
      </p:sp>
      <p:sp>
        <p:nvSpPr>
          <p:cNvPr id="14" name="Title 13">
            <a:extLst>
              <a:ext uri="{FF2B5EF4-FFF2-40B4-BE49-F238E27FC236}">
                <a16:creationId xmlns:a16="http://schemas.microsoft.com/office/drawing/2014/main" id="{B6EA28A6-5411-2A45-F110-026BEC00513F}"/>
              </a:ext>
            </a:extLst>
          </p:cNvPr>
          <p:cNvSpPr>
            <a:spLocks noGrp="1"/>
          </p:cNvSpPr>
          <p:nvPr>
            <p:ph type="title"/>
          </p:nvPr>
        </p:nvSpPr>
        <p:spPr>
          <a:xfrm>
            <a:off x="401961" y="323813"/>
            <a:ext cx="11378560" cy="369947"/>
          </a:xfrm>
        </p:spPr>
        <p:txBody>
          <a:bodyPr/>
          <a:lstStyle/>
          <a:p>
            <a:r>
              <a:rPr lang="en-US"/>
              <a:t>Click to edit Master title style</a:t>
            </a:r>
            <a:endParaRPr lang="en-US" dirty="0"/>
          </a:p>
        </p:txBody>
      </p:sp>
      <p:sp>
        <p:nvSpPr>
          <p:cNvPr id="4" name="Picture Placeholder 9">
            <a:extLst>
              <a:ext uri="{FF2B5EF4-FFF2-40B4-BE49-F238E27FC236}">
                <a16:creationId xmlns:a16="http://schemas.microsoft.com/office/drawing/2014/main" id="{FE0CD31E-C0C4-812B-15CE-27B37B8EAD98}"/>
              </a:ext>
            </a:extLst>
          </p:cNvPr>
          <p:cNvSpPr>
            <a:spLocks noGrp="1"/>
          </p:cNvSpPr>
          <p:nvPr>
            <p:ph type="pic" sz="quarter" idx="29" hasCustomPrompt="1"/>
          </p:nvPr>
        </p:nvSpPr>
        <p:spPr>
          <a:xfrm>
            <a:off x="4315327" y="1133325"/>
            <a:ext cx="7465193" cy="4195914"/>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
        <p:nvSpPr>
          <p:cNvPr id="6" name="Text Placeholder 5">
            <a:extLst>
              <a:ext uri="{FF2B5EF4-FFF2-40B4-BE49-F238E27FC236}">
                <a16:creationId xmlns:a16="http://schemas.microsoft.com/office/drawing/2014/main" id="{FA60B2A8-D9EA-86B8-1126-0641DE1E4673}"/>
              </a:ext>
            </a:extLst>
          </p:cNvPr>
          <p:cNvSpPr>
            <a:spLocks noGrp="1"/>
          </p:cNvSpPr>
          <p:nvPr>
            <p:ph type="body" sz="quarter" idx="30"/>
          </p:nvPr>
        </p:nvSpPr>
        <p:spPr>
          <a:xfrm>
            <a:off x="401638" y="1133326"/>
            <a:ext cx="3512051" cy="4195914"/>
          </a:xfrm>
        </p:spPr>
        <p:txBody>
          <a:bodyPr/>
          <a:lstStyle>
            <a:lvl1pPr>
              <a:defRPr sz="1600"/>
            </a:lvl1pPr>
            <a:lvl2pPr>
              <a:defRPr sz="1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6872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utorial 2">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Date Placeholder 2">
            <a:extLst>
              <a:ext uri="{FF2B5EF4-FFF2-40B4-BE49-F238E27FC236}">
                <a16:creationId xmlns:a16="http://schemas.microsoft.com/office/drawing/2014/main" id="{014DC3F3-555E-BE9A-3699-146EEA836AA3}"/>
              </a:ext>
            </a:extLst>
          </p:cNvPr>
          <p:cNvSpPr>
            <a:spLocks noGrp="1"/>
          </p:cNvSpPr>
          <p:nvPr>
            <p:ph type="dt" sz="half" idx="10"/>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D1951C6-FC1B-8586-8213-8B24A62C67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07664E-E68D-8E95-018C-3D2ED7933675}"/>
              </a:ext>
            </a:extLst>
          </p:cNvPr>
          <p:cNvSpPr>
            <a:spLocks noGrp="1"/>
          </p:cNvSpPr>
          <p:nvPr>
            <p:ph type="sldNum" sz="quarter" idx="12"/>
          </p:nvPr>
        </p:nvSpPr>
        <p:spPr/>
        <p:txBody>
          <a:bodyPr/>
          <a:lstStyle/>
          <a:p>
            <a:fld id="{1AD59F8F-821C-794D-AFBA-1518A32149B9}" type="slidenum">
              <a:rPr lang="en-US" smtClean="0"/>
              <a:pPr/>
              <a:t>‹#›</a:t>
            </a:fld>
            <a:endParaRPr lang="en-US" dirty="0"/>
          </a:p>
        </p:txBody>
      </p:sp>
      <p:sp>
        <p:nvSpPr>
          <p:cNvPr id="14" name="Title 13">
            <a:extLst>
              <a:ext uri="{FF2B5EF4-FFF2-40B4-BE49-F238E27FC236}">
                <a16:creationId xmlns:a16="http://schemas.microsoft.com/office/drawing/2014/main" id="{B6EA28A6-5411-2A45-F110-026BEC00513F}"/>
              </a:ext>
            </a:extLst>
          </p:cNvPr>
          <p:cNvSpPr>
            <a:spLocks noGrp="1"/>
          </p:cNvSpPr>
          <p:nvPr>
            <p:ph type="title"/>
          </p:nvPr>
        </p:nvSpPr>
        <p:spPr>
          <a:xfrm>
            <a:off x="401961" y="323813"/>
            <a:ext cx="11378560" cy="369947"/>
          </a:xfrm>
        </p:spPr>
        <p:txBody>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E594BF2-677A-E43E-2A79-23DBBA4789BF}"/>
              </a:ext>
            </a:extLst>
          </p:cNvPr>
          <p:cNvSpPr>
            <a:spLocks noGrp="1"/>
          </p:cNvSpPr>
          <p:nvPr>
            <p:ph type="body" idx="31"/>
          </p:nvPr>
        </p:nvSpPr>
        <p:spPr>
          <a:xfrm>
            <a:off x="401638" y="1133325"/>
            <a:ext cx="3511550" cy="4195914"/>
          </a:xfrm>
        </p:spPr>
        <p:txBody>
          <a:bodyPr/>
          <a:lstStyle>
            <a:lvl1pPr>
              <a:defRPr sz="1600"/>
            </a:lvl1pPr>
            <a:lvl2pPr>
              <a:defRPr sz="1200"/>
            </a:lvl2pPr>
            <a:lvl3pPr marL="290513" indent="-117475">
              <a:tabLst>
                <a:tab pos="2506663" algn="l"/>
              </a:tabLst>
              <a:defRPr sz="1100"/>
            </a:lvl3pPr>
            <a:lvl4pPr marL="290513" indent="-117475">
              <a:tabLst>
                <a:tab pos="2506663" algn="l"/>
              </a:tabLst>
              <a:defRPr sz="1100"/>
            </a:lvl4pPr>
            <a:lvl5pPr marL="290513" indent="-117475">
              <a:tabLst>
                <a:tab pos="2506663" algn="l"/>
              </a:tabLst>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9">
            <a:extLst>
              <a:ext uri="{FF2B5EF4-FFF2-40B4-BE49-F238E27FC236}">
                <a16:creationId xmlns:a16="http://schemas.microsoft.com/office/drawing/2014/main" id="{EC38CDD0-0E84-9B27-146D-8086ECEA6F6D}"/>
              </a:ext>
            </a:extLst>
          </p:cNvPr>
          <p:cNvSpPr>
            <a:spLocks noGrp="1"/>
          </p:cNvSpPr>
          <p:nvPr>
            <p:ph type="pic" sz="quarter" idx="29" hasCustomPrompt="1"/>
          </p:nvPr>
        </p:nvSpPr>
        <p:spPr>
          <a:xfrm>
            <a:off x="4315327" y="1133325"/>
            <a:ext cx="7465193" cy="4195914"/>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Tree>
    <p:extLst>
      <p:ext uri="{BB962C8B-B14F-4D97-AF65-F5344CB8AC3E}">
        <p14:creationId xmlns:p14="http://schemas.microsoft.com/office/powerpoint/2010/main" val="216593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utorial 3">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Date Placeholder 2">
            <a:extLst>
              <a:ext uri="{FF2B5EF4-FFF2-40B4-BE49-F238E27FC236}">
                <a16:creationId xmlns:a16="http://schemas.microsoft.com/office/drawing/2014/main" id="{014DC3F3-555E-BE9A-3699-146EEA836AA3}"/>
              </a:ext>
            </a:extLst>
          </p:cNvPr>
          <p:cNvSpPr>
            <a:spLocks noGrp="1"/>
          </p:cNvSpPr>
          <p:nvPr>
            <p:ph type="dt" sz="half" idx="10"/>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D1951C6-FC1B-8586-8213-8B24A62C67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07664E-E68D-8E95-018C-3D2ED7933675}"/>
              </a:ext>
            </a:extLst>
          </p:cNvPr>
          <p:cNvSpPr>
            <a:spLocks noGrp="1"/>
          </p:cNvSpPr>
          <p:nvPr>
            <p:ph type="sldNum" sz="quarter" idx="12"/>
          </p:nvPr>
        </p:nvSpPr>
        <p:spPr/>
        <p:txBody>
          <a:bodyPr/>
          <a:lstStyle/>
          <a:p>
            <a:fld id="{1AD59F8F-821C-794D-AFBA-1518A32149B9}" type="slidenum">
              <a:rPr lang="en-US" smtClean="0"/>
              <a:pPr/>
              <a:t>‹#›</a:t>
            </a:fld>
            <a:endParaRPr lang="en-US" dirty="0"/>
          </a:p>
        </p:txBody>
      </p:sp>
      <p:sp>
        <p:nvSpPr>
          <p:cNvPr id="14" name="Title 13">
            <a:extLst>
              <a:ext uri="{FF2B5EF4-FFF2-40B4-BE49-F238E27FC236}">
                <a16:creationId xmlns:a16="http://schemas.microsoft.com/office/drawing/2014/main" id="{B6EA28A6-5411-2A45-F110-026BEC00513F}"/>
              </a:ext>
            </a:extLst>
          </p:cNvPr>
          <p:cNvSpPr>
            <a:spLocks noGrp="1"/>
          </p:cNvSpPr>
          <p:nvPr>
            <p:ph type="title"/>
          </p:nvPr>
        </p:nvSpPr>
        <p:spPr>
          <a:xfrm>
            <a:off x="401961" y="323813"/>
            <a:ext cx="11378560" cy="369947"/>
          </a:xfrm>
        </p:spPr>
        <p:txBody>
          <a:bodyPr/>
          <a:lstStyle/>
          <a:p>
            <a:r>
              <a:rPr lang="en-US"/>
              <a:t>Click to edit Master title style</a:t>
            </a:r>
            <a:endParaRPr lang="en-US" dirty="0"/>
          </a:p>
        </p:txBody>
      </p:sp>
      <p:sp>
        <p:nvSpPr>
          <p:cNvPr id="2" name="Picture Placeholder 9">
            <a:extLst>
              <a:ext uri="{FF2B5EF4-FFF2-40B4-BE49-F238E27FC236}">
                <a16:creationId xmlns:a16="http://schemas.microsoft.com/office/drawing/2014/main" id="{1DEF94CC-5ACC-D704-3BF4-20F0C141878D}"/>
              </a:ext>
            </a:extLst>
          </p:cNvPr>
          <p:cNvSpPr>
            <a:spLocks noGrp="1"/>
          </p:cNvSpPr>
          <p:nvPr>
            <p:ph type="pic" sz="quarter" idx="24" hasCustomPrompt="1"/>
          </p:nvPr>
        </p:nvSpPr>
        <p:spPr>
          <a:xfrm>
            <a:off x="401962" y="1133325"/>
            <a:ext cx="5488458" cy="3067199"/>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
        <p:nvSpPr>
          <p:cNvPr id="4" name="Picture Placeholder 9">
            <a:extLst>
              <a:ext uri="{FF2B5EF4-FFF2-40B4-BE49-F238E27FC236}">
                <a16:creationId xmlns:a16="http://schemas.microsoft.com/office/drawing/2014/main" id="{FE0CD31E-C0C4-812B-15CE-27B37B8EAD98}"/>
              </a:ext>
            </a:extLst>
          </p:cNvPr>
          <p:cNvSpPr>
            <a:spLocks noGrp="1"/>
          </p:cNvSpPr>
          <p:nvPr>
            <p:ph type="pic" sz="quarter" idx="29" hasCustomPrompt="1"/>
          </p:nvPr>
        </p:nvSpPr>
        <p:spPr>
          <a:xfrm>
            <a:off x="6292057" y="1133325"/>
            <a:ext cx="5488463" cy="3067200"/>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
        <p:nvSpPr>
          <p:cNvPr id="6" name="Text Placeholder 5">
            <a:extLst>
              <a:ext uri="{FF2B5EF4-FFF2-40B4-BE49-F238E27FC236}">
                <a16:creationId xmlns:a16="http://schemas.microsoft.com/office/drawing/2014/main" id="{FA60B2A8-D9EA-86B8-1126-0641DE1E4673}"/>
              </a:ext>
            </a:extLst>
          </p:cNvPr>
          <p:cNvSpPr>
            <a:spLocks noGrp="1"/>
          </p:cNvSpPr>
          <p:nvPr>
            <p:ph type="body" sz="quarter" idx="30"/>
          </p:nvPr>
        </p:nvSpPr>
        <p:spPr>
          <a:xfrm>
            <a:off x="401638" y="4429126"/>
            <a:ext cx="11379200" cy="1243006"/>
          </a:xfrm>
        </p:spPr>
        <p:txBody>
          <a:bodyPr/>
          <a:lstStyle>
            <a:lvl1pPr>
              <a:defRPr sz="1600"/>
            </a:lvl1pPr>
            <a:lvl2pPr>
              <a:defRPr sz="1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0942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gn Off (GIF)">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1" i="0" dirty="0">
              <a:latin typeface="MCA U ten U five" panose="02000507000000020003" pitchFamily="2" charset="77"/>
            </a:endParaRPr>
          </a:p>
        </p:txBody>
      </p:sp>
      <p:pic>
        <p:nvPicPr>
          <p:cNvPr id="4" name="Picture 3" descr="A white dot in a black background&#10;&#10;AI-generated content may be incorrect.">
            <a:extLst>
              <a:ext uri="{FF2B5EF4-FFF2-40B4-BE49-F238E27FC236}">
                <a16:creationId xmlns:a16="http://schemas.microsoft.com/office/drawing/2014/main" id="{508E8E1D-59F0-AC3A-5AA5-E16DAF90DE8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6464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94B6EF-7F48-AC76-27A2-BEDEAAFDA042}"/>
              </a:ext>
            </a:extLst>
          </p:cNvPr>
          <p:cNvSpPr>
            <a:spLocks noGrp="1"/>
          </p:cNvSpPr>
          <p:nvPr>
            <p:ph type="title"/>
          </p:nvPr>
        </p:nvSpPr>
        <p:spPr>
          <a:xfrm>
            <a:off x="401961" y="323813"/>
            <a:ext cx="11378560" cy="369947"/>
          </a:xfrm>
          <a:prstGeom prst="rect">
            <a:avLst/>
          </a:prstGeom>
        </p:spPr>
        <p:txBody>
          <a:bodyPr vert="horz" lIns="0" tIns="0" rIns="0" bIns="0" rtlCol="0" anchor="t" anchorCtr="0">
            <a:noAutofit/>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5110452D-8FD7-8E10-F03E-793F7DD825FA}"/>
              </a:ext>
            </a:extLst>
          </p:cNvPr>
          <p:cNvSpPr>
            <a:spLocks noGrp="1"/>
          </p:cNvSpPr>
          <p:nvPr>
            <p:ph type="dt" sz="half" idx="2"/>
          </p:nvPr>
        </p:nvSpPr>
        <p:spPr>
          <a:xfrm>
            <a:off x="402593" y="6313207"/>
            <a:ext cx="475124" cy="182880"/>
          </a:xfrm>
          <a:prstGeom prst="rect">
            <a:avLst/>
          </a:prstGeom>
        </p:spPr>
        <p:txBody>
          <a:bodyPr vert="horz" lIns="0" tIns="0" rIns="0" bIns="0" rtlCol="0" anchor="ctr"/>
          <a:lstStyle>
            <a:lvl1pPr algn="l">
              <a:defRPr sz="800" b="0" i="0">
                <a:solidFill>
                  <a:schemeClr val="tx1"/>
                </a:solidFill>
                <a:latin typeface="MCA U ten U five" panose="02000507000000020003" pitchFamily="2" charset="77"/>
              </a:defRPr>
            </a:lvl1pPr>
          </a:lstStyle>
          <a:p>
            <a:fld id="{FF9A8E65-C170-534D-962E-73B763A1D6C4}" type="datetime1">
              <a:rPr lang="en-US" smtClean="0"/>
              <a:pPr/>
              <a:t>8/11/2026</a:t>
            </a:fld>
            <a:endParaRPr lang="en-US" dirty="0"/>
          </a:p>
        </p:txBody>
      </p:sp>
      <p:sp>
        <p:nvSpPr>
          <p:cNvPr id="5" name="Footer Placeholder 4">
            <a:extLst>
              <a:ext uri="{FF2B5EF4-FFF2-40B4-BE49-F238E27FC236}">
                <a16:creationId xmlns:a16="http://schemas.microsoft.com/office/drawing/2014/main" id="{20C7878C-EC76-AADE-75A8-FE9DA152E52D}"/>
              </a:ext>
            </a:extLst>
          </p:cNvPr>
          <p:cNvSpPr>
            <a:spLocks noGrp="1"/>
          </p:cNvSpPr>
          <p:nvPr>
            <p:ph type="ftr" sz="quarter" idx="3"/>
          </p:nvPr>
        </p:nvSpPr>
        <p:spPr>
          <a:xfrm>
            <a:off x="877714" y="6313207"/>
            <a:ext cx="8668869" cy="182880"/>
          </a:xfrm>
          <a:prstGeom prst="rect">
            <a:avLst/>
          </a:prstGeom>
        </p:spPr>
        <p:txBody>
          <a:bodyPr vert="horz" lIns="0" tIns="0" rIns="0" bIns="0" rtlCol="0" anchor="ctr"/>
          <a:lstStyle>
            <a:lvl1pPr algn="l">
              <a:defRPr sz="800" b="0"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FF11D8BE-7D43-1D9F-7341-CB2E424D4127}"/>
              </a:ext>
            </a:extLst>
          </p:cNvPr>
          <p:cNvSpPr>
            <a:spLocks noGrp="1"/>
          </p:cNvSpPr>
          <p:nvPr>
            <p:ph type="sldNum" sz="quarter" idx="4"/>
          </p:nvPr>
        </p:nvSpPr>
        <p:spPr>
          <a:xfrm>
            <a:off x="402592" y="6494631"/>
            <a:ext cx="475123" cy="182880"/>
          </a:xfrm>
          <a:prstGeom prst="rect">
            <a:avLst/>
          </a:prstGeom>
        </p:spPr>
        <p:txBody>
          <a:bodyPr vert="horz" wrap="none" lIns="0" tIns="0" rIns="0" bIns="0" rtlCol="0" anchor="ctr"/>
          <a:lstStyle>
            <a:lvl1pPr algn="l">
              <a:defRPr sz="800" b="0"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3" name="Text Placeholder 2">
            <a:extLst>
              <a:ext uri="{FF2B5EF4-FFF2-40B4-BE49-F238E27FC236}">
                <a16:creationId xmlns:a16="http://schemas.microsoft.com/office/drawing/2014/main" id="{51C79F96-FE2A-9CA3-ACB6-941541E51D3B}"/>
              </a:ext>
            </a:extLst>
          </p:cNvPr>
          <p:cNvSpPr>
            <a:spLocks noGrp="1"/>
          </p:cNvSpPr>
          <p:nvPr>
            <p:ph type="body" idx="1"/>
          </p:nvPr>
        </p:nvSpPr>
        <p:spPr>
          <a:xfrm>
            <a:off x="401961" y="1608161"/>
            <a:ext cx="11378560" cy="410683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92167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p:titleStyle>
    <p:bodyStyle>
      <a:lvl1pPr marL="0" indent="0" algn="l" defTabSz="914400" rtl="0" eaLnBrk="1" latinLnBrk="0" hangingPunct="1">
        <a:lnSpc>
          <a:spcPct val="100000"/>
        </a:lnSpc>
        <a:spcBef>
          <a:spcPts val="1800"/>
        </a:spcBef>
        <a:buFont typeface="Arial" panose="020B0604020202020204" pitchFamily="34" charset="0"/>
        <a:buNone/>
        <a:defRPr sz="2000" b="0" i="0" kern="1200" spc="-30" baseline="0">
          <a:solidFill>
            <a:schemeClr val="tx1"/>
          </a:solidFill>
          <a:latin typeface="MCA U ten U five" panose="02000507000000020003" pitchFamily="2" charset="77"/>
          <a:ea typeface="+mn-ea"/>
          <a:cs typeface="+mn-cs"/>
        </a:defRPr>
      </a:lvl1pPr>
      <a:lvl2pPr marL="173038" indent="-173038" algn="l" defTabSz="914400" rtl="0" eaLnBrk="1" latinLnBrk="0" hangingPunct="1">
        <a:lnSpc>
          <a:spcPct val="100000"/>
        </a:lnSpc>
        <a:spcBef>
          <a:spcPts val="600"/>
        </a:spcBef>
        <a:buFont typeface="Wingdings" pitchFamily="2" charset="2"/>
        <a:buChar char="§"/>
        <a:tabLst/>
        <a:defRPr sz="1400" b="0" i="0" kern="1200">
          <a:solidFill>
            <a:schemeClr val="tx1"/>
          </a:solidFill>
          <a:latin typeface="MCA U ten U five" panose="02000507000000020003" pitchFamily="2" charset="77"/>
          <a:ea typeface="+mn-ea"/>
          <a:cs typeface="+mn-cs"/>
        </a:defRPr>
      </a:lvl2pPr>
      <a:lvl3pPr marL="290513" indent="-117475" algn="l" defTabSz="914400" rtl="0" eaLnBrk="1" latinLnBrk="0" hangingPunct="1">
        <a:lnSpc>
          <a:spcPct val="100000"/>
        </a:lnSpc>
        <a:spcBef>
          <a:spcPts val="600"/>
        </a:spcBef>
        <a:buFont typeface="Wingdings" pitchFamily="2" charset="2"/>
        <a:buChar char="§"/>
        <a:tabLst/>
        <a:defRPr sz="1200" b="0" i="0" kern="1200">
          <a:solidFill>
            <a:schemeClr val="tx1"/>
          </a:solidFill>
          <a:latin typeface="MCA U ten U five" panose="02000507000000020003" pitchFamily="2" charset="77"/>
          <a:ea typeface="+mn-ea"/>
          <a:cs typeface="+mn-cs"/>
        </a:defRPr>
      </a:lvl3pPr>
      <a:lvl4pPr marL="290513" indent="-117475" algn="l" defTabSz="914400" rtl="0" eaLnBrk="1" latinLnBrk="0" hangingPunct="1">
        <a:lnSpc>
          <a:spcPct val="100000"/>
        </a:lnSpc>
        <a:spcBef>
          <a:spcPts val="600"/>
        </a:spcBef>
        <a:buFont typeface="Wingdings" pitchFamily="2" charset="2"/>
        <a:buChar char="§"/>
        <a:tabLst/>
        <a:defRPr sz="1200" b="0" i="0" kern="1200">
          <a:solidFill>
            <a:schemeClr val="tx1"/>
          </a:solidFill>
          <a:latin typeface="MCA U ten U five" panose="02000507000000020003" pitchFamily="2" charset="77"/>
          <a:ea typeface="+mn-ea"/>
          <a:cs typeface="+mn-cs"/>
        </a:defRPr>
      </a:lvl4pPr>
      <a:lvl5pPr marL="290513" indent="-117475" algn="l" defTabSz="914400" rtl="0" eaLnBrk="1" latinLnBrk="0" hangingPunct="1">
        <a:lnSpc>
          <a:spcPct val="100000"/>
        </a:lnSpc>
        <a:spcBef>
          <a:spcPts val="600"/>
        </a:spcBef>
        <a:buFont typeface="Wingdings" pitchFamily="2" charset="2"/>
        <a:buChar char="§"/>
        <a:tabLst/>
        <a:defRPr sz="1200" b="0" i="0" kern="1200">
          <a:solidFill>
            <a:schemeClr val="tx1"/>
          </a:solidFill>
          <a:latin typeface="MCA U ten U five" panose="02000507000000020003"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0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3.xml"/></Relationships>
</file>

<file path=ppt/slides/_rels/slide10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5.xml"/><Relationship Id="rId4" Type="http://schemas.openxmlformats.org/officeDocument/2006/relationships/image" Target="../media/image69.png"/></Relationships>
</file>

<file path=ppt/slides/_rels/slide10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5.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5.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53.xml"/><Relationship Id="rId1" Type="http://schemas.openxmlformats.org/officeDocument/2006/relationships/video" Target="https://www.youtube.com/embed/jIMXxFdv4as?feature=oembed"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video" Target="https://www.youtube.com/embed/c8P1R6xZtDs?feature=oembed" TargetMode="External"/><Relationship Id="rId1" Type="http://schemas.openxmlformats.org/officeDocument/2006/relationships/video" Target="https://www.youtube.com/embed/qXnT3LFTc-s?feature=oembed" TargetMode="Externa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53.xml"/><Relationship Id="rId1" Type="http://schemas.openxmlformats.org/officeDocument/2006/relationships/video" Target="https://www.youtube.com/embed/ymJIXzvDvj4?feature=oembed"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53.xml"/><Relationship Id="rId1" Type="http://schemas.openxmlformats.org/officeDocument/2006/relationships/video" Target="https://www.youtube.com/embed/YwlwvKpzdXc?feature=oembed"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53.xml"/><Relationship Id="rId1" Type="http://schemas.openxmlformats.org/officeDocument/2006/relationships/video" Target="https://www.youtube.com/embed/KU5V5WZVcVE?feature=oembed"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53.xml"/><Relationship Id="rId1" Type="http://schemas.openxmlformats.org/officeDocument/2006/relationships/video" Target="https://www.youtube.com/embed/H_STPoI_eoM?feature=oembed"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53.xml"/><Relationship Id="rId1" Type="http://schemas.openxmlformats.org/officeDocument/2006/relationships/video" Target="https://www.youtube.com/embed/wudjcu5aqAQ?feature=oembed"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53.xml"/><Relationship Id="rId1" Type="http://schemas.openxmlformats.org/officeDocument/2006/relationships/video" Target="https://www.youtube.com/embed/2ml5ifs31VM?feature=oembed"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53.xml"/><Relationship Id="rId1" Type="http://schemas.openxmlformats.org/officeDocument/2006/relationships/video" Target="https://www.youtube.com/embed/VQqwea8ZSbk?feature=oembed"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53.xml"/><Relationship Id="rId1" Type="http://schemas.openxmlformats.org/officeDocument/2006/relationships/video" Target="https://www.youtube.com/embed/GtSRKwDCaZM?feature=oembed"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3.xml"/></Relationships>
</file>

<file path=ppt/slides/_rels/slide6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3.xml"/></Relationships>
</file>

<file path=ppt/slides/_rels/slide6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53.xml"/><Relationship Id="rId1" Type="http://schemas.openxmlformats.org/officeDocument/2006/relationships/video" Target="https://www.youtube.com/embed/cjFl8EIvHxs?feature=oembed"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53.xml"/><Relationship Id="rId1" Type="http://schemas.openxmlformats.org/officeDocument/2006/relationships/video" Target="https://www.youtube.com/embed/RSh7HIH2pvg?feature=oembed"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4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8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3.xml"/></Relationships>
</file>

<file path=ppt/slides/_rels/slide9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3.xml"/></Relationships>
</file>

<file path=ppt/slides/_rels/slide9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5.xml"/><Relationship Id="rId4" Type="http://schemas.openxmlformats.org/officeDocument/2006/relationships/image" Target="../media/image55.png"/></Relationships>
</file>

<file path=ppt/slides/_rels/slide9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5.xml"/><Relationship Id="rId4" Type="http://schemas.openxmlformats.org/officeDocument/2006/relationships/image" Target="../media/image58.png"/></Relationships>
</file>

<file path=ppt/slides/_rels/slide9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5.xml"/><Relationship Id="rId4" Type="http://schemas.openxmlformats.org/officeDocument/2006/relationships/image" Target="../media/image61.png"/></Relationships>
</file>

<file path=ppt/slides/_rels/slide9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5.xml"/><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2733377" cy="736868"/>
          </a:xfrm>
        </p:spPr>
        <p:txBody>
          <a:bodyPr/>
          <a:lstStyle/>
          <a:p>
            <a:r>
              <a:rPr lang="en-US" dirty="0"/>
              <a:t>LECCIÓN  1</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1565813" cy="353943"/>
          </a:xfrm>
        </p:spPr>
        <p:txBody>
          <a:bodyPr/>
          <a:lstStyle/>
          <a:p>
            <a:r>
              <a:rPr lang="en-US" dirty="0">
                <a:solidFill>
                  <a:srgbClr val="FF00FF"/>
                </a:solidFill>
              </a:rPr>
              <a:t>COMUNIDAD</a:t>
            </a:r>
          </a:p>
        </p:txBody>
      </p:sp>
    </p:spTree>
    <p:extLst>
      <p:ext uri="{BB962C8B-B14F-4D97-AF65-F5344CB8AC3E}">
        <p14:creationId xmlns:p14="http://schemas.microsoft.com/office/powerpoint/2010/main" val="330306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¿Ves alguna similitud entre esta escultura y Swing Lo'?</a:t>
            </a:r>
          </a:p>
          <a:p>
            <a:pPr marL="571500" indent="-571500">
              <a:buFont typeface="Arial" panose="020B0604020202020204" pitchFamily="34" charset="0"/>
              <a:buChar char="•"/>
            </a:pPr>
            <a:r>
              <a:rPr lang="es-ES" dirty="0"/>
              <a:t>¿En qué se diferencia?</a:t>
            </a:r>
          </a:p>
          <a:p>
            <a:pPr marL="571500" indent="-571500">
              <a:buFont typeface="Arial" panose="020B0604020202020204" pitchFamily="34" charset="0"/>
              <a:buChar char="•"/>
            </a:pPr>
            <a:r>
              <a:rPr lang="es-ES" dirty="0"/>
              <a:t>¿Dónde verías un objeto así? ¿Qué tipo de música o audio crees que reproduce este equipo de música?</a:t>
            </a:r>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10</a:t>
            </a:fld>
            <a:endParaRPr lang="en-US" dirty="0"/>
          </a:p>
        </p:txBody>
      </p:sp>
    </p:spTree>
    <p:extLst>
      <p:ext uri="{BB962C8B-B14F-4D97-AF65-F5344CB8AC3E}">
        <p14:creationId xmlns:p14="http://schemas.microsoft.com/office/powerpoint/2010/main" val="303073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A89FF-05A1-DDB5-93D0-40D1B17B25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5607E-36E2-461D-3F33-4D416F8ED5E4}"/>
              </a:ext>
            </a:extLst>
          </p:cNvPr>
          <p:cNvSpPr>
            <a:spLocks noGrp="1"/>
          </p:cNvSpPr>
          <p:nvPr>
            <p:ph type="title"/>
          </p:nvPr>
        </p:nvSpPr>
        <p:spPr/>
        <p:txBody>
          <a:bodyPr/>
          <a:lstStyle/>
          <a:p>
            <a:r>
              <a:rPr lang="en-US" dirty="0"/>
              <a:t>PALMAS SUDOROSAS</a:t>
            </a:r>
          </a:p>
        </p:txBody>
      </p:sp>
      <p:sp>
        <p:nvSpPr>
          <p:cNvPr id="3" name="Slide Number Placeholder 2">
            <a:extLst>
              <a:ext uri="{FF2B5EF4-FFF2-40B4-BE49-F238E27FC236}">
                <a16:creationId xmlns:a16="http://schemas.microsoft.com/office/drawing/2014/main" id="{05C7D056-DB88-30DF-1452-F30E5B5157EE}"/>
              </a:ext>
            </a:extLst>
          </p:cNvPr>
          <p:cNvSpPr>
            <a:spLocks noGrp="1"/>
          </p:cNvSpPr>
          <p:nvPr>
            <p:ph type="sldNum" sz="quarter" idx="18"/>
          </p:nvPr>
        </p:nvSpPr>
        <p:spPr/>
        <p:txBody>
          <a:bodyPr/>
          <a:lstStyle/>
          <a:p>
            <a:fld id="{1AD59F8F-821C-794D-AFBA-1518A32149B9}" type="slidenum">
              <a:rPr lang="en-US" smtClean="0"/>
              <a:pPr/>
              <a:t>100</a:t>
            </a:fld>
            <a:endParaRPr lang="en-US" dirty="0"/>
          </a:p>
        </p:txBody>
      </p:sp>
      <p:sp>
        <p:nvSpPr>
          <p:cNvPr id="5" name="Text Placeholder 4">
            <a:extLst>
              <a:ext uri="{FF2B5EF4-FFF2-40B4-BE49-F238E27FC236}">
                <a16:creationId xmlns:a16="http://schemas.microsoft.com/office/drawing/2014/main" id="{381A6157-0833-3DAD-33BA-A3E465575403}"/>
              </a:ext>
            </a:extLst>
          </p:cNvPr>
          <p:cNvSpPr>
            <a:spLocks noGrp="1"/>
          </p:cNvSpPr>
          <p:nvPr>
            <p:ph type="body" sz="quarter" idx="21"/>
          </p:nvPr>
        </p:nvSpPr>
        <p:spPr/>
        <p:txBody>
          <a:bodyPr/>
          <a:lstStyle/>
          <a:p>
            <a:r>
              <a:rPr lang="es-ES" dirty="0"/>
              <a:t>Para hacer impresiones adicionales, repite el proceso de entintado y borrado. Si se manipula con cuidado y el papel de aluminio permanece intacto, se pueden extraer muchas impresiones de una sola placa. </a:t>
            </a:r>
            <a:endParaRPr lang="en-US" dirty="0"/>
          </a:p>
        </p:txBody>
      </p:sp>
      <p:sp>
        <p:nvSpPr>
          <p:cNvPr id="6" name="Text Placeholder 5">
            <a:extLst>
              <a:ext uri="{FF2B5EF4-FFF2-40B4-BE49-F238E27FC236}">
                <a16:creationId xmlns:a16="http://schemas.microsoft.com/office/drawing/2014/main" id="{4F1A5AF2-45E7-4D5D-68B9-585A141C99D2}"/>
              </a:ext>
            </a:extLst>
          </p:cNvPr>
          <p:cNvSpPr>
            <a:spLocks noGrp="1"/>
          </p:cNvSpPr>
          <p:nvPr>
            <p:ph type="body" sz="quarter" idx="14"/>
          </p:nvPr>
        </p:nvSpPr>
        <p:spPr/>
        <p:txBody>
          <a:bodyPr/>
          <a:lstStyle/>
          <a:p>
            <a:r>
              <a:rPr lang="en-US" dirty="0"/>
              <a:t>GRABADO CON EL CUERPO</a:t>
            </a:r>
          </a:p>
          <a:p>
            <a:endParaRPr lang="en-US" dirty="0"/>
          </a:p>
        </p:txBody>
      </p:sp>
      <p:pic>
        <p:nvPicPr>
          <p:cNvPr id="8" name="Picture 7">
            <a:extLst>
              <a:ext uri="{FF2B5EF4-FFF2-40B4-BE49-F238E27FC236}">
                <a16:creationId xmlns:a16="http://schemas.microsoft.com/office/drawing/2014/main" id="{1331938B-1375-3DF1-5FD7-4AE6522BCBE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5"/>
          </a:xfrm>
          <a:prstGeom prst="rect">
            <a:avLst/>
          </a:prstGeom>
        </p:spPr>
      </p:pic>
    </p:spTree>
    <p:extLst>
      <p:ext uri="{BB962C8B-B14F-4D97-AF65-F5344CB8AC3E}">
        <p14:creationId xmlns:p14="http://schemas.microsoft.com/office/powerpoint/2010/main" val="18295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0C22-371D-F0E2-4AFE-4D47C815F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A5788-4ECE-4851-12E4-E1304AA027AB}"/>
              </a:ext>
            </a:extLst>
          </p:cNvPr>
          <p:cNvSpPr>
            <a:spLocks noGrp="1"/>
          </p:cNvSpPr>
          <p:nvPr>
            <p:ph type="ctrTitle"/>
          </p:nvPr>
        </p:nvSpPr>
        <p:spPr>
          <a:xfrm>
            <a:off x="412309" y="393192"/>
            <a:ext cx="2357890" cy="963534"/>
          </a:xfrm>
        </p:spPr>
        <p:txBody>
          <a:bodyPr/>
          <a:lstStyle/>
          <a:p>
            <a:r>
              <a:rPr lang="en-US" dirty="0"/>
              <a:t>REÚNE</a:t>
            </a:r>
          </a:p>
        </p:txBody>
      </p:sp>
    </p:spTree>
    <p:extLst>
      <p:ext uri="{BB962C8B-B14F-4D97-AF65-F5344CB8AC3E}">
        <p14:creationId xmlns:p14="http://schemas.microsoft.com/office/powerpoint/2010/main" val="415985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D5702-1727-C3B4-6068-323D7289A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2BC79-C85C-C39E-61E7-E3BEF49610B2}"/>
              </a:ext>
            </a:extLst>
          </p:cNvPr>
          <p:cNvSpPr>
            <a:spLocks noGrp="1"/>
          </p:cNvSpPr>
          <p:nvPr>
            <p:ph type="title"/>
          </p:nvPr>
        </p:nvSpPr>
        <p:spPr/>
        <p:txBody>
          <a:bodyPr/>
          <a:lstStyle/>
          <a:p>
            <a:r>
              <a:rPr lang="es-ES" dirty="0"/>
              <a:t>SAL FUERA</a:t>
            </a:r>
            <a:endParaRPr lang="en-US" dirty="0"/>
          </a:p>
        </p:txBody>
      </p:sp>
      <p:sp>
        <p:nvSpPr>
          <p:cNvPr id="3" name="Slide Number Placeholder 2">
            <a:extLst>
              <a:ext uri="{FF2B5EF4-FFF2-40B4-BE49-F238E27FC236}">
                <a16:creationId xmlns:a16="http://schemas.microsoft.com/office/drawing/2014/main" id="{D87859E0-170C-F63F-29DA-C799DB7ABF10}"/>
              </a:ext>
            </a:extLst>
          </p:cNvPr>
          <p:cNvSpPr>
            <a:spLocks noGrp="1"/>
          </p:cNvSpPr>
          <p:nvPr>
            <p:ph type="sldNum" sz="quarter" idx="18"/>
          </p:nvPr>
        </p:nvSpPr>
        <p:spPr/>
        <p:txBody>
          <a:bodyPr/>
          <a:lstStyle/>
          <a:p>
            <a:fld id="{1AD59F8F-821C-794D-AFBA-1518A32149B9}" type="slidenum">
              <a:rPr lang="en-US" smtClean="0"/>
              <a:pPr/>
              <a:t>102</a:t>
            </a:fld>
            <a:endParaRPr lang="en-US" dirty="0"/>
          </a:p>
        </p:txBody>
      </p:sp>
      <p:sp>
        <p:nvSpPr>
          <p:cNvPr id="5" name="Text Placeholder 4">
            <a:extLst>
              <a:ext uri="{FF2B5EF4-FFF2-40B4-BE49-F238E27FC236}">
                <a16:creationId xmlns:a16="http://schemas.microsoft.com/office/drawing/2014/main" id="{5EC78B6D-DAED-B1C8-2C19-66A3C85C4B15}"/>
              </a:ext>
            </a:extLst>
          </p:cNvPr>
          <p:cNvSpPr>
            <a:spLocks noGrp="1"/>
          </p:cNvSpPr>
          <p:nvPr>
            <p:ph type="body" sz="quarter" idx="21"/>
          </p:nvPr>
        </p:nvSpPr>
        <p:spPr/>
        <p:txBody>
          <a:bodyPr/>
          <a:lstStyle/>
          <a:p>
            <a:r>
              <a:rPr lang="es-ES" dirty="0"/>
              <a:t>Reúne los materiales: harina, agua, una olla pequeña, un batidor o cuchara, un pincel o esponja, un recipiente con tapa y tus obras de arte impresas o dibujadas a mano en papel fino.</a:t>
            </a:r>
            <a:endParaRPr lang="en-US" dirty="0"/>
          </a:p>
        </p:txBody>
      </p:sp>
      <p:sp>
        <p:nvSpPr>
          <p:cNvPr id="6" name="Text Placeholder 5">
            <a:extLst>
              <a:ext uri="{FF2B5EF4-FFF2-40B4-BE49-F238E27FC236}">
                <a16:creationId xmlns:a16="http://schemas.microsoft.com/office/drawing/2014/main" id="{5256490E-5C5B-925E-7E25-EE61A0EE94B5}"/>
              </a:ext>
            </a:extLst>
          </p:cNvPr>
          <p:cNvSpPr>
            <a:spLocks noGrp="1"/>
          </p:cNvSpPr>
          <p:nvPr>
            <p:ph type="body" sz="quarter" idx="14"/>
          </p:nvPr>
        </p:nvSpPr>
        <p:spPr/>
        <p:txBody>
          <a:bodyPr/>
          <a:lstStyle/>
          <a:p>
            <a:r>
              <a:rPr lang="es-ES" dirty="0"/>
              <a:t>MENSAJES DE Engrudo</a:t>
            </a:r>
            <a:endParaRPr lang="en-US" dirty="0"/>
          </a:p>
        </p:txBody>
      </p:sp>
      <p:pic>
        <p:nvPicPr>
          <p:cNvPr id="8" name="Picture 7">
            <a:extLst>
              <a:ext uri="{FF2B5EF4-FFF2-40B4-BE49-F238E27FC236}">
                <a16:creationId xmlns:a16="http://schemas.microsoft.com/office/drawing/2014/main" id="{67B5A1FB-8552-7151-E05D-4926E860260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5"/>
          </a:xfrm>
          <a:prstGeom prst="rect">
            <a:avLst/>
          </a:prstGeom>
        </p:spPr>
      </p:pic>
    </p:spTree>
    <p:extLst>
      <p:ext uri="{BB962C8B-B14F-4D97-AF65-F5344CB8AC3E}">
        <p14:creationId xmlns:p14="http://schemas.microsoft.com/office/powerpoint/2010/main" val="1383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49C2-016A-EF7C-AC1D-A4757438F2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29500-08D9-3C93-00AE-32D7C585052A}"/>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103</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BDF9901C-8CF5-D562-BC42-75782B34BA75}"/>
              </a:ext>
            </a:extLst>
          </p:cNvPr>
          <p:cNvSpPr>
            <a:spLocks noGrp="1"/>
          </p:cNvSpPr>
          <p:nvPr>
            <p:ph type="title"/>
          </p:nvPr>
        </p:nvSpPr>
        <p:spPr/>
        <p:txBody>
          <a:bodyPr/>
          <a:lstStyle/>
          <a:p>
            <a:r>
              <a:rPr lang="en-US" dirty="0"/>
              <a:t>SAL FUERA</a:t>
            </a:r>
          </a:p>
        </p:txBody>
      </p:sp>
      <p:sp>
        <p:nvSpPr>
          <p:cNvPr id="4" name="Text Placeholder 3">
            <a:extLst>
              <a:ext uri="{FF2B5EF4-FFF2-40B4-BE49-F238E27FC236}">
                <a16:creationId xmlns:a16="http://schemas.microsoft.com/office/drawing/2014/main" id="{B2289C69-74AD-4E7F-6D21-A2A51462A978}"/>
              </a:ext>
            </a:extLst>
          </p:cNvPr>
          <p:cNvSpPr>
            <a:spLocks noGrp="1"/>
          </p:cNvSpPr>
          <p:nvPr>
            <p:ph type="body" sz="quarter" idx="18"/>
          </p:nvPr>
        </p:nvSpPr>
        <p:spPr/>
        <p:txBody>
          <a:bodyPr/>
          <a:lstStyle/>
          <a:p>
            <a:r>
              <a:rPr lang="es-ES" dirty="0"/>
              <a:t>Después, para hacer la pasta: en una olla, bate 1 parte de harina con 2–3 partes de agua hasta que esté suave. Calienta la mezcla a medio </a:t>
            </a:r>
            <a:r>
              <a:rPr lang="es-ES" dirty="0" err="1"/>
              <a:t>medio</a:t>
            </a:r>
            <a:r>
              <a:rPr lang="es-ES" dirty="0"/>
              <a:t>, removiendo constantemente, hasta que espese hasta la textura de un pudin fino. Retira del fuego, añade una pizca de sal si lo deseas y deja que se enfríe.</a:t>
            </a:r>
            <a:endParaRPr lang="en-US" dirty="0"/>
          </a:p>
        </p:txBody>
      </p:sp>
      <p:sp>
        <p:nvSpPr>
          <p:cNvPr id="5" name="Text Placeholder 4">
            <a:extLst>
              <a:ext uri="{FF2B5EF4-FFF2-40B4-BE49-F238E27FC236}">
                <a16:creationId xmlns:a16="http://schemas.microsoft.com/office/drawing/2014/main" id="{F9BA6B81-AA28-073A-CE12-2561F129C7D2}"/>
              </a:ext>
            </a:extLst>
          </p:cNvPr>
          <p:cNvSpPr>
            <a:spLocks noGrp="1"/>
          </p:cNvSpPr>
          <p:nvPr>
            <p:ph type="body" sz="quarter" idx="27"/>
          </p:nvPr>
        </p:nvSpPr>
        <p:spPr/>
        <p:txBody>
          <a:bodyPr/>
          <a:lstStyle/>
          <a:p>
            <a:r>
              <a:rPr lang="es-ES" dirty="0"/>
              <a:t>Decora las obras que quieras aplicar con pasta de trigo, usa papel ligero y asegúrate de que la superficie sobre la que pegas esté limpia y seca. </a:t>
            </a:r>
            <a:endParaRPr lang="en-US" dirty="0"/>
          </a:p>
        </p:txBody>
      </p:sp>
      <p:sp>
        <p:nvSpPr>
          <p:cNvPr id="6" name="Text Placeholder 5">
            <a:extLst>
              <a:ext uri="{FF2B5EF4-FFF2-40B4-BE49-F238E27FC236}">
                <a16:creationId xmlns:a16="http://schemas.microsoft.com/office/drawing/2014/main" id="{46DE1E44-B2E0-754F-AF99-E7895373863D}"/>
              </a:ext>
            </a:extLst>
          </p:cNvPr>
          <p:cNvSpPr>
            <a:spLocks noGrp="1"/>
          </p:cNvSpPr>
          <p:nvPr>
            <p:ph type="body" sz="quarter" idx="28"/>
          </p:nvPr>
        </p:nvSpPr>
        <p:spPr/>
        <p:txBody>
          <a:bodyPr/>
          <a:lstStyle/>
          <a:p>
            <a:r>
              <a:rPr lang="es-ES" dirty="0"/>
              <a:t>Aplica la capa base: Usa tu pincel o esponja para extender una capa fina y uniforme de pasta de trigo sobre la superficie.</a:t>
            </a:r>
            <a:endParaRPr lang="en-US" dirty="0"/>
          </a:p>
        </p:txBody>
      </p:sp>
      <p:pic>
        <p:nvPicPr>
          <p:cNvPr id="16" name="Picture Placeholder 15">
            <a:extLst>
              <a:ext uri="{FF2B5EF4-FFF2-40B4-BE49-F238E27FC236}">
                <a16:creationId xmlns:a16="http://schemas.microsoft.com/office/drawing/2014/main" id="{E4374580-CA2B-65D4-4A79-9F0AB6BFCE07}"/>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40580" r="6564"/>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BCFAB836-5F6A-A076-4958-864EB866F681}"/>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36686" r="10622"/>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AF3261F3-DDEA-264D-717B-F43522F75ED0}"/>
              </a:ext>
            </a:extLst>
          </p:cNvPr>
          <p:cNvSpPr>
            <a:spLocks noGrp="1"/>
          </p:cNvSpPr>
          <p:nvPr>
            <p:ph type="body" sz="quarter" idx="14"/>
          </p:nvPr>
        </p:nvSpPr>
        <p:spPr/>
        <p:txBody>
          <a:bodyPr/>
          <a:lstStyle/>
          <a:p>
            <a:r>
              <a:rPr lang="en-US" dirty="0"/>
              <a:t>MENSAJES DE </a:t>
            </a:r>
            <a:r>
              <a:rPr lang="en-US" dirty="0" err="1"/>
              <a:t>Engrudo</a:t>
            </a:r>
            <a:endParaRPr lang="en-US" dirty="0"/>
          </a:p>
          <a:p>
            <a:endParaRPr lang="en-US" dirty="0"/>
          </a:p>
        </p:txBody>
      </p:sp>
      <p:pic>
        <p:nvPicPr>
          <p:cNvPr id="15" name="Picture Placeholder 14">
            <a:extLst>
              <a:ext uri="{FF2B5EF4-FFF2-40B4-BE49-F238E27FC236}">
                <a16:creationId xmlns:a16="http://schemas.microsoft.com/office/drawing/2014/main" id="{533A14B5-6E99-4A43-D23A-22DFF1192D3B}"/>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23572" r="23572"/>
          <a:stretch/>
        </p:blipFill>
        <p:spPr>
          <a:xfrm>
            <a:off x="401412" y="1123950"/>
            <a:ext cx="3515362" cy="3502121"/>
          </a:xfrm>
          <a:prstGeom prst="rect">
            <a:avLst/>
          </a:prstGeom>
        </p:spPr>
      </p:pic>
    </p:spTree>
    <p:extLst>
      <p:ext uri="{BB962C8B-B14F-4D97-AF65-F5344CB8AC3E}">
        <p14:creationId xmlns:p14="http://schemas.microsoft.com/office/powerpoint/2010/main" val="479524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306D-32D4-07F0-F5E9-0FAD230754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3E6E7E-2ED4-0E6E-D6B6-C3AF318DD74D}"/>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3C0F77A6-6264-244B-3C3C-97F343856BBF}"/>
              </a:ext>
            </a:extLst>
          </p:cNvPr>
          <p:cNvSpPr>
            <a:spLocks noGrp="1"/>
          </p:cNvSpPr>
          <p:nvPr>
            <p:ph type="title"/>
          </p:nvPr>
        </p:nvSpPr>
        <p:spPr/>
        <p:txBody>
          <a:bodyPr/>
          <a:lstStyle/>
          <a:p>
            <a:r>
              <a:rPr lang="en-US" dirty="0"/>
              <a:t>SAL FUERA</a:t>
            </a:r>
          </a:p>
        </p:txBody>
      </p:sp>
      <p:sp>
        <p:nvSpPr>
          <p:cNvPr id="4" name="Text Placeholder 3">
            <a:extLst>
              <a:ext uri="{FF2B5EF4-FFF2-40B4-BE49-F238E27FC236}">
                <a16:creationId xmlns:a16="http://schemas.microsoft.com/office/drawing/2014/main" id="{9CDE1C00-2BCD-0005-582A-33B64B9FFBF2}"/>
              </a:ext>
            </a:extLst>
          </p:cNvPr>
          <p:cNvSpPr>
            <a:spLocks noGrp="1"/>
          </p:cNvSpPr>
          <p:nvPr>
            <p:ph type="body" sz="quarter" idx="18"/>
          </p:nvPr>
        </p:nvSpPr>
        <p:spPr/>
        <p:txBody>
          <a:bodyPr/>
          <a:lstStyle/>
          <a:p>
            <a:r>
              <a:rPr lang="es-ES" dirty="0"/>
              <a:t>Presiona cuidadosamente el papel sobre la zona pegada, empezando por el centro y alisando hacia fuera para eliminar las burbujas de aire.</a:t>
            </a:r>
          </a:p>
          <a:p>
            <a:r>
              <a:rPr lang="es-ES" dirty="0"/>
              <a:t>Pincela otra capa fina de pasta de trigo sobre el papel, asegurándote de que los bordes estén bien recubiertos y alisados.</a:t>
            </a:r>
          </a:p>
          <a:p>
            <a:endParaRPr lang="en-US" dirty="0"/>
          </a:p>
        </p:txBody>
      </p:sp>
      <p:sp>
        <p:nvSpPr>
          <p:cNvPr id="5" name="Text Placeholder 4">
            <a:extLst>
              <a:ext uri="{FF2B5EF4-FFF2-40B4-BE49-F238E27FC236}">
                <a16:creationId xmlns:a16="http://schemas.microsoft.com/office/drawing/2014/main" id="{6F5DA0A0-225E-3FF7-EC97-9CC64D80BE6B}"/>
              </a:ext>
            </a:extLst>
          </p:cNvPr>
          <p:cNvSpPr>
            <a:spLocks noGrp="1"/>
          </p:cNvSpPr>
          <p:nvPr>
            <p:ph type="body" sz="quarter" idx="27"/>
          </p:nvPr>
        </p:nvSpPr>
        <p:spPr/>
        <p:txBody>
          <a:bodyPr/>
          <a:lstStyle/>
          <a:p>
            <a:r>
              <a:rPr lang="es-ES" dirty="0"/>
              <a:t>Deja la pieza intacta hasta que se seque completamente; La pasta se aclarará a medida que se seca.</a:t>
            </a:r>
            <a:endParaRPr lang="en-US" dirty="0"/>
          </a:p>
        </p:txBody>
      </p:sp>
      <p:sp>
        <p:nvSpPr>
          <p:cNvPr id="10" name="Text Placeholder 9">
            <a:extLst>
              <a:ext uri="{FF2B5EF4-FFF2-40B4-BE49-F238E27FC236}">
                <a16:creationId xmlns:a16="http://schemas.microsoft.com/office/drawing/2014/main" id="{F119AB2D-4B57-3027-9502-D21A57A0024B}"/>
              </a:ext>
            </a:extLst>
          </p:cNvPr>
          <p:cNvSpPr>
            <a:spLocks noGrp="1"/>
          </p:cNvSpPr>
          <p:nvPr>
            <p:ph type="body" sz="quarter" idx="14"/>
          </p:nvPr>
        </p:nvSpPr>
        <p:spPr/>
        <p:txBody>
          <a:bodyPr/>
          <a:lstStyle/>
          <a:p>
            <a:r>
              <a:rPr lang="en-US" dirty="0"/>
              <a:t>MENSAJES DE </a:t>
            </a:r>
            <a:r>
              <a:rPr lang="en-US" dirty="0" err="1"/>
              <a:t>Enrgudo</a:t>
            </a:r>
            <a:endParaRPr lang="en-US" dirty="0"/>
          </a:p>
          <a:p>
            <a:endParaRPr lang="en-US" dirty="0"/>
          </a:p>
        </p:txBody>
      </p:sp>
      <p:pic>
        <p:nvPicPr>
          <p:cNvPr id="19" name="Picture Placeholder 18">
            <a:extLst>
              <a:ext uri="{FF2B5EF4-FFF2-40B4-BE49-F238E27FC236}">
                <a16:creationId xmlns:a16="http://schemas.microsoft.com/office/drawing/2014/main" id="{E75659E5-9A91-DF0E-9088-2BD1F0FDCE32}"/>
              </a:ext>
            </a:extLst>
          </p:cNvPr>
          <p:cNvPicPr>
            <a:picLocks noGrp="1" noChangeAspect="1"/>
          </p:cNvPicPr>
          <p:nvPr>
            <p:ph type="pic" sz="quarter" idx="24"/>
          </p:nvPr>
        </p:nvPicPr>
        <p:blipFill>
          <a:blip r:embed="rId2"/>
          <a:srcRect t="2875" b="2875"/>
          <a:stretch>
            <a:fillRect/>
          </a:stretch>
        </p:blipFill>
        <p:spPr>
          <a:xfrm>
            <a:off x="401638" y="1123950"/>
            <a:ext cx="7056437" cy="3502025"/>
          </a:xfrm>
          <a:prstGeom prst="rect">
            <a:avLst/>
          </a:prstGeom>
        </p:spPr>
      </p:pic>
    </p:spTree>
    <p:extLst>
      <p:ext uri="{BB962C8B-B14F-4D97-AF65-F5344CB8AC3E}">
        <p14:creationId xmlns:p14="http://schemas.microsoft.com/office/powerpoint/2010/main" val="59419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p:txBody>
          <a:bodyPr/>
          <a:lstStyle/>
          <a:p>
            <a:r>
              <a:rPr lang="es-ES" sz="1800" dirty="0"/>
              <a:t>"Las raíces del </a:t>
            </a:r>
            <a:r>
              <a:rPr lang="es-ES" sz="1800" dirty="0" err="1"/>
              <a:t>dancehall</a:t>
            </a:r>
            <a:r>
              <a:rPr lang="es-ES" sz="1800" dirty="0"/>
              <a:t> comenzaron y estuvieron influenciadas por la experiencia vivida de la gente de clase baja y trabajadora de Kingston. La música que salió de él eran narrativas melódicas sobre cómo se movían por el espacio, pero el </a:t>
            </a:r>
            <a:r>
              <a:rPr lang="es-ES" sz="1800" dirty="0" err="1"/>
              <a:t>dancehall</a:t>
            </a:r>
            <a:r>
              <a:rPr lang="es-ES" sz="1800" dirty="0"/>
              <a:t> trata tanto de música como de la moda, el baile y el arte que lo rodeaban. No era solo un género, era una forma de vida.</a:t>
            </a:r>
          </a:p>
          <a:p>
            <a:r>
              <a:rPr lang="es-ES" sz="1800" dirty="0"/>
              <a:t>Antes de la proliferación del </a:t>
            </a:r>
            <a:r>
              <a:rPr lang="es-ES" sz="1800" dirty="0" err="1"/>
              <a:t>dancehall</a:t>
            </a:r>
            <a:r>
              <a:rPr lang="es-ES" sz="1800" dirty="0"/>
              <a:t>, el </a:t>
            </a:r>
            <a:r>
              <a:rPr lang="es-ES" sz="1800" dirty="0" err="1"/>
              <a:t>ska</a:t>
            </a:r>
            <a:r>
              <a:rPr lang="es-ES" sz="1800" dirty="0"/>
              <a:t>, </a:t>
            </a:r>
            <a:r>
              <a:rPr lang="es-ES" sz="1800" dirty="0" err="1"/>
              <a:t>rocksteady</a:t>
            </a:r>
            <a:r>
              <a:rPr lang="es-ES" sz="1800" dirty="0"/>
              <a:t>, </a:t>
            </a:r>
            <a:r>
              <a:rPr lang="es-ES" sz="1800" dirty="0" err="1"/>
              <a:t>mento</a:t>
            </a:r>
            <a:r>
              <a:rPr lang="es-ES" sz="1800" dirty="0"/>
              <a:t>, R&amp;B americano y </a:t>
            </a:r>
            <a:r>
              <a:rPr lang="es-ES" sz="1800" dirty="0" err="1"/>
              <a:t>roots</a:t>
            </a:r>
            <a:r>
              <a:rPr lang="es-ES" sz="1800" dirty="0"/>
              <a:t> Reggae eran los estilos musicales más destacados en Jamaica, pero a finales de los 70 comenzó un cambio tanto en el sonido como en el contenido lírico que los artistas emergentes de entonces estaban creando. Los </a:t>
            </a:r>
            <a:r>
              <a:rPr lang="es-ES" sz="1800" dirty="0" err="1"/>
              <a:t>soundsystems</a:t>
            </a:r>
            <a:r>
              <a:rPr lang="es-ES" sz="1800" dirty="0"/>
              <a:t> y las salas de baile —zonas físicas designadas para la fiesta— ya eran habituales en varias comunidades de Kingston y sus alrededores. Rodeado de comida, alcohol y aficionados emergentes al </a:t>
            </a:r>
            <a:r>
              <a:rPr lang="es-ES" sz="1800" dirty="0" err="1"/>
              <a:t>dancehall</a:t>
            </a:r>
            <a:r>
              <a:rPr lang="es-ES" sz="1800" dirty="0"/>
              <a:t>, un DJ brindaba, o más bien, hablaba por encima de un disco de vinilo, y los choques de sonido —la competencia entre </a:t>
            </a:r>
            <a:r>
              <a:rPr lang="es-ES" sz="1800" dirty="0" err="1"/>
              <a:t>Soundsystems</a:t>
            </a:r>
            <a:r>
              <a:rPr lang="es-ES" sz="1800" dirty="0"/>
              <a:t> locales rivales— empezaban a ganar popularidad. Así, el </a:t>
            </a:r>
            <a:r>
              <a:rPr lang="es-ES" sz="1800" dirty="0" err="1"/>
              <a:t>dancehall</a:t>
            </a:r>
            <a:r>
              <a:rPr lang="es-ES" sz="1800" dirty="0"/>
              <a:t> siguió creciendo y se convirtió en un favorito entre las masas, ya que las experiencias cotidianas y el anhelo compartido por una vida diferente se transcribían en arreglos musicales contagiosos y rítmicos." </a:t>
            </a:r>
            <a:endParaRPr lang="en-US" sz="1800" dirty="0"/>
          </a:p>
          <a:p>
            <a:r>
              <a:rPr lang="en-US" sz="1800" dirty="0"/>
              <a:t>Sharine Taylor in “The Essential Guide to Dancehall.”</a:t>
            </a:r>
          </a:p>
          <a:p>
            <a:endParaRPr lang="en-US"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11</a:t>
            </a:fld>
            <a:endParaRPr lang="en-US" dirty="0"/>
          </a:p>
        </p:txBody>
      </p:sp>
    </p:spTree>
    <p:extLst>
      <p:ext uri="{BB962C8B-B14F-4D97-AF65-F5344CB8AC3E}">
        <p14:creationId xmlns:p14="http://schemas.microsoft.com/office/powerpoint/2010/main" val="85235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A063-6317-4328-5D85-88C5894004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80E1B6-55B2-0A02-37DE-18F6C53E7325}"/>
              </a:ext>
            </a:extLst>
          </p:cNvPr>
          <p:cNvSpPr>
            <a:spLocks noGrp="1"/>
          </p:cNvSpPr>
          <p:nvPr>
            <p:ph type="body" sz="quarter" idx="13"/>
          </p:nvPr>
        </p:nvSpPr>
        <p:spPr/>
        <p:txBody>
          <a:bodyPr/>
          <a:lstStyle/>
          <a:p>
            <a:pPr marL="571500" indent="-571500">
              <a:buFont typeface="Arial" panose="020B0604020202020204" pitchFamily="34" charset="0"/>
              <a:buChar char="•"/>
            </a:pPr>
            <a:r>
              <a:rPr lang="es-ES" sz="1800" dirty="0"/>
              <a:t>Piensa en una ocasión en la que te has reunido con otros alrededor de música en un espacio público o comunitario (como una fiesta de barrio, un concierto, un autobús lleno de gente, un vestuario o incluso online). ¿Qué papel jugó la música en la formación de actitudes en ese ámbito o en la unión de la gente?</a:t>
            </a:r>
          </a:p>
          <a:p>
            <a:pPr marL="571500" indent="-571500">
              <a:buFont typeface="Arial" panose="020B0604020202020204" pitchFamily="34" charset="0"/>
              <a:buChar char="•"/>
            </a:pPr>
            <a:r>
              <a:rPr lang="es-ES" sz="1800" dirty="0"/>
              <a:t>El sistema de sonido en las comunidades jamaicanas servía como un espacio donde muchas personas, a menudo marginadas, podían definirse y afirmar su poder. ¿Alguna vez has estado en un espacio comunitario donde la música, la moda o el ambiente te hicieron sentir más visible, respetado o más tú mismo?</a:t>
            </a:r>
          </a:p>
          <a:p>
            <a:pPr marL="571500" indent="-571500">
              <a:buFont typeface="Arial" panose="020B0604020202020204" pitchFamily="34" charset="0"/>
              <a:buChar char="•"/>
            </a:pPr>
            <a:r>
              <a:rPr lang="es-ES" sz="1800" dirty="0"/>
              <a:t>A veces la gente se refiere a asistir a un evento de salón de baile como "ir a la iglesia". ¿Por qué se podría describir una fiesta de baile ruidosa usando un lenguaje espiritual o religioso?</a:t>
            </a:r>
          </a:p>
          <a:p>
            <a:pPr marL="571500" indent="-571500">
              <a:buFont typeface="Arial" panose="020B0604020202020204" pitchFamily="34" charset="0"/>
              <a:buChar char="•"/>
            </a:pPr>
            <a:r>
              <a:rPr lang="es-ES" sz="1800" dirty="0"/>
              <a:t>La canción espiritual "Swing Low, Sweet </a:t>
            </a:r>
            <a:r>
              <a:rPr lang="es-ES" sz="1800" dirty="0" err="1"/>
              <a:t>Chariot</a:t>
            </a:r>
            <a:r>
              <a:rPr lang="es-ES" sz="1800" dirty="0"/>
              <a:t>" canta la redención y la ascensión. ¿Cómo funciona la música como herramienta de esperanza o supervivencia para vuestras comunidades, incluso cuando se enfrentan a problemas como las dificultades económicas o la opresión?</a:t>
            </a:r>
          </a:p>
          <a:p>
            <a:pPr marL="571500" indent="-571500">
              <a:buFont typeface="Arial" panose="020B0604020202020204" pitchFamily="34" charset="0"/>
              <a:buChar char="•"/>
            </a:pPr>
            <a:endParaRPr lang="en-US" sz="1800" dirty="0"/>
          </a:p>
        </p:txBody>
      </p:sp>
      <p:sp>
        <p:nvSpPr>
          <p:cNvPr id="3" name="Slide Number Placeholder 2">
            <a:extLst>
              <a:ext uri="{FF2B5EF4-FFF2-40B4-BE49-F238E27FC236}">
                <a16:creationId xmlns:a16="http://schemas.microsoft.com/office/drawing/2014/main" id="{7B2C0150-3017-DAA7-DECD-2C0DA64B9AEF}"/>
              </a:ext>
            </a:extLst>
          </p:cNvPr>
          <p:cNvSpPr>
            <a:spLocks noGrp="1"/>
          </p:cNvSpPr>
          <p:nvPr>
            <p:ph type="sldNum" sz="quarter" idx="18"/>
          </p:nvPr>
        </p:nvSpPr>
        <p:spPr/>
        <p:txBody>
          <a:bodyPr/>
          <a:lstStyle/>
          <a:p>
            <a:fld id="{1AD59F8F-821C-794D-AFBA-1518A32149B9}" type="slidenum">
              <a:rPr lang="en-US" smtClean="0"/>
              <a:pPr/>
              <a:t>12</a:t>
            </a:fld>
            <a:endParaRPr lang="en-US" dirty="0"/>
          </a:p>
        </p:txBody>
      </p:sp>
    </p:spTree>
    <p:extLst>
      <p:ext uri="{BB962C8B-B14F-4D97-AF65-F5344CB8AC3E}">
        <p14:creationId xmlns:p14="http://schemas.microsoft.com/office/powerpoint/2010/main" val="35050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E7D8-B217-0656-DA2B-555638545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79BBD-6BEA-5FCB-38BF-A2A8F8E3A59F}"/>
              </a:ext>
            </a:extLst>
          </p:cNvPr>
          <p:cNvSpPr>
            <a:spLocks noGrp="1"/>
          </p:cNvSpPr>
          <p:nvPr>
            <p:ph type="title"/>
          </p:nvPr>
        </p:nvSpPr>
        <p:spPr/>
        <p:txBody>
          <a:bodyPr/>
          <a:lstStyle/>
          <a:p>
            <a:r>
              <a:rPr lang="en-US" dirty="0"/>
              <a:t>Edra Soto, </a:t>
            </a:r>
            <a:r>
              <a:rPr lang="en-US" i="1" dirty="0"/>
              <a:t>BB Chair 1, </a:t>
            </a:r>
            <a:r>
              <a:rPr lang="en-US" dirty="0"/>
              <a:t>2025</a:t>
            </a:r>
          </a:p>
        </p:txBody>
      </p:sp>
      <p:sp>
        <p:nvSpPr>
          <p:cNvPr id="3" name="Slide Number Placeholder 2">
            <a:extLst>
              <a:ext uri="{FF2B5EF4-FFF2-40B4-BE49-F238E27FC236}">
                <a16:creationId xmlns:a16="http://schemas.microsoft.com/office/drawing/2014/main" id="{BB434296-83FA-6366-3BFF-21561AF79BC9}"/>
              </a:ext>
            </a:extLst>
          </p:cNvPr>
          <p:cNvSpPr>
            <a:spLocks noGrp="1"/>
          </p:cNvSpPr>
          <p:nvPr>
            <p:ph type="sldNum" sz="quarter" idx="18"/>
          </p:nvPr>
        </p:nvSpPr>
        <p:spPr/>
        <p:txBody>
          <a:bodyPr/>
          <a:lstStyle/>
          <a:p>
            <a:fld id="{1AD59F8F-821C-794D-AFBA-1518A32149B9}" type="slidenum">
              <a:rPr lang="en-US" smtClean="0"/>
              <a:pPr/>
              <a:t>13</a:t>
            </a:fld>
            <a:endParaRPr lang="en-US" dirty="0"/>
          </a:p>
        </p:txBody>
      </p:sp>
      <p:sp>
        <p:nvSpPr>
          <p:cNvPr id="5" name="Text Placeholder 4">
            <a:extLst>
              <a:ext uri="{FF2B5EF4-FFF2-40B4-BE49-F238E27FC236}">
                <a16:creationId xmlns:a16="http://schemas.microsoft.com/office/drawing/2014/main" id="{E3301A2D-C91F-86F9-54B0-347EA3C7771C}"/>
              </a:ext>
            </a:extLst>
          </p:cNvPr>
          <p:cNvSpPr>
            <a:spLocks noGrp="1"/>
          </p:cNvSpPr>
          <p:nvPr>
            <p:ph type="body" sz="quarter" idx="21"/>
          </p:nvPr>
        </p:nvSpPr>
        <p:spPr>
          <a:xfrm>
            <a:off x="398266" y="5314860"/>
            <a:ext cx="11378560" cy="606232"/>
          </a:xfrm>
        </p:spPr>
        <p:txBody>
          <a:bodyPr/>
          <a:lstStyle/>
          <a:p>
            <a:r>
              <a:rPr lang="en-US" dirty="0"/>
              <a:t>Edra Soto (b. 1971 location, Puerto Rico; lives in Chicago Illinois)</a:t>
            </a:r>
          </a:p>
          <a:p>
            <a:r>
              <a:rPr lang="en-US" dirty="0"/>
              <a:t>BB Chair 1, 2025</a:t>
            </a:r>
          </a:p>
          <a:p>
            <a:r>
              <a:rPr lang="en-US" dirty="0"/>
              <a:t>Textil y </a:t>
            </a:r>
            <a:r>
              <a:rPr lang="en-US" dirty="0" err="1"/>
              <a:t>plástico</a:t>
            </a:r>
            <a:endParaRPr lang="en-US" dirty="0"/>
          </a:p>
          <a:p>
            <a:r>
              <a:rPr lang="en-US" dirty="0" err="1"/>
              <a:t>Cortesía</a:t>
            </a:r>
            <a:r>
              <a:rPr lang="en-US" dirty="0"/>
              <a:t> de Engage Projects</a:t>
            </a:r>
          </a:p>
        </p:txBody>
      </p:sp>
      <p:pic>
        <p:nvPicPr>
          <p:cNvPr id="6" name="Picture 5">
            <a:extLst>
              <a:ext uri="{FF2B5EF4-FFF2-40B4-BE49-F238E27FC236}">
                <a16:creationId xmlns:a16="http://schemas.microsoft.com/office/drawing/2014/main" id="{D2B19231-46EC-F0F1-6E8F-A8C84603AF50}"/>
              </a:ext>
            </a:extLst>
          </p:cNvPr>
          <p:cNvPicPr>
            <a:picLocks noChangeAspect="1"/>
          </p:cNvPicPr>
          <p:nvPr/>
        </p:nvPicPr>
        <p:blipFill>
          <a:blip r:embed="rId2"/>
          <a:stretch>
            <a:fillRect/>
          </a:stretch>
        </p:blipFill>
        <p:spPr>
          <a:xfrm>
            <a:off x="398265" y="1267299"/>
            <a:ext cx="2657563" cy="3986345"/>
          </a:xfrm>
          <a:prstGeom prst="rect">
            <a:avLst/>
          </a:prstGeom>
        </p:spPr>
      </p:pic>
    </p:spTree>
    <p:extLst>
      <p:ext uri="{BB962C8B-B14F-4D97-AF65-F5344CB8AC3E}">
        <p14:creationId xmlns:p14="http://schemas.microsoft.com/office/powerpoint/2010/main" val="99220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B4AB-78CB-2519-134C-97AA175BBA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CC3E14-4D30-B8DC-2589-1C109FF477F9}"/>
              </a:ext>
            </a:extLst>
          </p:cNvPr>
          <p:cNvSpPr>
            <a:spLocks noGrp="1"/>
          </p:cNvSpPr>
          <p:nvPr>
            <p:ph type="body" sz="quarter" idx="13"/>
          </p:nvPr>
        </p:nvSpPr>
        <p:spPr/>
        <p:txBody>
          <a:bodyPr/>
          <a:lstStyle/>
          <a:p>
            <a:pPr marL="571500" indent="-571500">
              <a:buFont typeface="Arial" panose="020B0604020202020204" pitchFamily="34" charset="0"/>
              <a:buChar char="•"/>
            </a:pPr>
            <a:r>
              <a:rPr lang="es-ES" sz="2800" dirty="0"/>
              <a:t>¿Qué resulta familiar de la forma y el material de estas sillas? ¿Dónde has visto sillas así antes?</a:t>
            </a:r>
          </a:p>
          <a:p>
            <a:pPr marL="571500" indent="-571500">
              <a:buFont typeface="Arial" panose="020B0604020202020204" pitchFamily="34" charset="0"/>
              <a:buChar char="•"/>
            </a:pPr>
            <a:r>
              <a:rPr lang="es-ES" sz="2800" dirty="0"/>
              <a:t>¿Cómo ha transformado el artista este objeto cotidiano?</a:t>
            </a:r>
          </a:p>
          <a:p>
            <a:pPr marL="571500" indent="-571500">
              <a:buFont typeface="Arial" panose="020B0604020202020204" pitchFamily="34" charset="0"/>
              <a:buChar char="•"/>
            </a:pPr>
            <a:r>
              <a:rPr lang="es-ES" sz="2800" dirty="0"/>
              <a:t>Si Michael Richards y </a:t>
            </a:r>
            <a:r>
              <a:rPr lang="es-ES" sz="2800" dirty="0" err="1"/>
              <a:t>Cosmo</a:t>
            </a:r>
            <a:r>
              <a:rPr lang="es-ES" sz="2800" dirty="0"/>
              <a:t> Whyte se centraron en sistemas de sonido monumentales, ¿cómo contribuye el trabajo de Edra Soto, centrado en la postura, a la idea de reunión y comunidad?</a:t>
            </a:r>
          </a:p>
          <a:p>
            <a:pPr marL="571500" indent="-571500">
              <a:buFont typeface="Arial" panose="020B0604020202020204" pitchFamily="34" charset="0"/>
              <a:buChar char="•"/>
            </a:pPr>
            <a:r>
              <a:rPr lang="es-ES" sz="2800" dirty="0"/>
              <a:t>¿Qué sensación o tono transmiten los colores, tejidos y elementos decorativos (como los nombres retocados)?</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415B4EE-52A4-8FC2-4CAA-24B9B1EC7C4B}"/>
              </a:ext>
            </a:extLst>
          </p:cNvPr>
          <p:cNvSpPr>
            <a:spLocks noGrp="1"/>
          </p:cNvSpPr>
          <p:nvPr>
            <p:ph type="sldNum" sz="quarter" idx="18"/>
          </p:nvPr>
        </p:nvSpPr>
        <p:spPr/>
        <p:txBody>
          <a:bodyPr/>
          <a:lstStyle/>
          <a:p>
            <a:fld id="{1AD59F8F-821C-794D-AFBA-1518A32149B9}" type="slidenum">
              <a:rPr lang="en-US" smtClean="0"/>
              <a:pPr/>
              <a:t>14</a:t>
            </a:fld>
            <a:endParaRPr lang="en-US" dirty="0"/>
          </a:p>
        </p:txBody>
      </p:sp>
    </p:spTree>
    <p:extLst>
      <p:ext uri="{BB962C8B-B14F-4D97-AF65-F5344CB8AC3E}">
        <p14:creationId xmlns:p14="http://schemas.microsoft.com/office/powerpoint/2010/main" val="226322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6CBD9-C9F2-EBBB-7EA7-77D9DEB5BD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BECEB3-DBD4-A8D2-23B6-F0082F6DEB73}"/>
              </a:ext>
            </a:extLst>
          </p:cNvPr>
          <p:cNvSpPr>
            <a:spLocks noGrp="1"/>
          </p:cNvSpPr>
          <p:nvPr>
            <p:ph type="body" sz="quarter" idx="13"/>
          </p:nvPr>
        </p:nvSpPr>
        <p:spPr/>
        <p:txBody>
          <a:bodyPr/>
          <a:lstStyle/>
          <a:p>
            <a:pPr marL="571500" indent="-571500">
              <a:buFont typeface="Arial" panose="020B0604020202020204" pitchFamily="34" charset="0"/>
              <a:buChar char="•"/>
            </a:pPr>
            <a:r>
              <a:rPr lang="es-ES" sz="3200" dirty="0"/>
              <a:t>Si el sistema de sonido (visto en las obras de Richards y Whyte) creó comunidad a través de un sonido potente, ¿cómo crean estas sillas comunidad?</a:t>
            </a:r>
          </a:p>
          <a:p>
            <a:pPr marL="571500" indent="-571500">
              <a:buFont typeface="Arial" panose="020B0604020202020204" pitchFamily="34" charset="0"/>
              <a:buChar char="•"/>
            </a:pPr>
            <a:r>
              <a:rPr lang="es-ES" sz="3200" dirty="0" err="1"/>
              <a:t>Bad</a:t>
            </a:r>
            <a:r>
              <a:rPr lang="es-ES" sz="3200" dirty="0"/>
              <a:t> </a:t>
            </a:r>
            <a:r>
              <a:rPr lang="es-ES" sz="3200" dirty="0" err="1"/>
              <a:t>Bunny</a:t>
            </a:r>
            <a:r>
              <a:rPr lang="es-ES" sz="3200" dirty="0"/>
              <a:t> utiliza su plataforma artística para celebrar aspectos de la vida puertorriqueña. ¿Cómo puede la cultura popular valorar objetos y espacios que han sido pasados por alto o considerados "de baja clase"?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731C14A-44A6-3197-D0D8-72BC3B44A319}"/>
              </a:ext>
            </a:extLst>
          </p:cNvPr>
          <p:cNvSpPr>
            <a:spLocks noGrp="1"/>
          </p:cNvSpPr>
          <p:nvPr>
            <p:ph type="sldNum" sz="quarter" idx="18"/>
          </p:nvPr>
        </p:nvSpPr>
        <p:spPr/>
        <p:txBody>
          <a:bodyPr/>
          <a:lstStyle/>
          <a:p>
            <a:fld id="{1AD59F8F-821C-794D-AFBA-1518A32149B9}" type="slidenum">
              <a:rPr lang="en-US" smtClean="0"/>
              <a:pPr/>
              <a:t>15</a:t>
            </a:fld>
            <a:endParaRPr lang="en-US" dirty="0"/>
          </a:p>
        </p:txBody>
      </p:sp>
    </p:spTree>
    <p:extLst>
      <p:ext uri="{BB962C8B-B14F-4D97-AF65-F5344CB8AC3E}">
        <p14:creationId xmlns:p14="http://schemas.microsoft.com/office/powerpoint/2010/main" val="187916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1943289" cy="963534"/>
          </a:xfrm>
        </p:spPr>
        <p:txBody>
          <a:bodyPr/>
          <a:lstStyle/>
          <a:p>
            <a:r>
              <a:rPr lang="en-US" dirty="0"/>
              <a:t>CREA</a:t>
            </a:r>
          </a:p>
        </p:txBody>
      </p:sp>
    </p:spTree>
    <p:extLst>
      <p:ext uri="{BB962C8B-B14F-4D97-AF65-F5344CB8AC3E}">
        <p14:creationId xmlns:p14="http://schemas.microsoft.com/office/powerpoint/2010/main" val="358877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HACER RUIDO</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17</a:t>
            </a:fld>
            <a:endParaRPr lang="en-US" dirty="0"/>
          </a:p>
        </p:txBody>
      </p:sp>
      <p:sp>
        <p:nvSpPr>
          <p:cNvPr id="5" name="Text Placeholder 4">
            <a:extLst>
              <a:ext uri="{FF2B5EF4-FFF2-40B4-BE49-F238E27FC236}">
                <a16:creationId xmlns:a16="http://schemas.microsoft.com/office/drawing/2014/main" id="{AAD1031E-50A2-D678-E8A4-2F8A608A5D97}"/>
              </a:ext>
            </a:extLst>
          </p:cNvPr>
          <p:cNvSpPr>
            <a:spLocks noGrp="1"/>
          </p:cNvSpPr>
          <p:nvPr>
            <p:ph type="body" sz="quarter" idx="21"/>
          </p:nvPr>
        </p:nvSpPr>
        <p:spPr/>
        <p:txBody>
          <a:bodyPr/>
          <a:lstStyle/>
          <a:p>
            <a:r>
              <a:rPr lang="en-US" dirty="0" err="1"/>
              <a:t>Materiales</a:t>
            </a:r>
            <a:r>
              <a:rPr lang="en-US" dirty="0"/>
              <a:t>: </a:t>
            </a:r>
            <a:r>
              <a:rPr lang="es-ES" dirty="0"/>
              <a:t>cartón, vaso desechable (de plástico o de </a:t>
            </a:r>
            <a:r>
              <a:rPr lang="es-ES" dirty="0" err="1"/>
              <a:t>Sytrofoam</a:t>
            </a:r>
            <a:r>
              <a:rPr lang="es-ES" dirty="0"/>
              <a:t>) con base cercana al ancho de los rollos de papel , rollo de papel de cocina y rollo de papel higiénico, cuchillo artesanal, lápiz, cinta de enmascarar o pegamento caliente, rotuladores, pintura u otros materiales decorativos</a:t>
            </a:r>
          </a:p>
          <a:p>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AMPLIFICADORES DE PAPEL</a:t>
            </a:r>
          </a:p>
        </p:txBody>
      </p:sp>
      <p:pic>
        <p:nvPicPr>
          <p:cNvPr id="8" name="Picture 7">
            <a:extLst>
              <a:ext uri="{FF2B5EF4-FFF2-40B4-BE49-F238E27FC236}">
                <a16:creationId xmlns:a16="http://schemas.microsoft.com/office/drawing/2014/main" id="{E83CE4DB-E32B-3D8B-9F77-FB1240CB7FD0}"/>
              </a:ext>
            </a:extLst>
          </p:cNvPr>
          <p:cNvPicPr>
            <a:picLocks noChangeAspect="1"/>
          </p:cNvPicPr>
          <p:nvPr/>
        </p:nvPicPr>
        <p:blipFill>
          <a:blip r:embed="rId2"/>
          <a:stretch>
            <a:fillRect/>
          </a:stretch>
        </p:blipFill>
        <p:spPr>
          <a:xfrm>
            <a:off x="401411" y="1084419"/>
            <a:ext cx="8154618" cy="4293916"/>
          </a:xfrm>
          <a:prstGeom prst="rect">
            <a:avLst/>
          </a:prstGeom>
        </p:spPr>
      </p:pic>
    </p:spTree>
    <p:extLst>
      <p:ext uri="{BB962C8B-B14F-4D97-AF65-F5344CB8AC3E}">
        <p14:creationId xmlns:p14="http://schemas.microsoft.com/office/powerpoint/2010/main" val="416142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FD553C-3667-9055-12E1-6948FC872FD2}"/>
              </a:ext>
            </a:extLst>
          </p:cNvPr>
          <p:cNvSpPr>
            <a:spLocks noGrp="1"/>
          </p:cNvSpPr>
          <p:nvPr>
            <p:ph type="sldNum" sz="quarter" idx="33"/>
          </p:nvPr>
        </p:nvSpPr>
        <p:spPr/>
        <p:txBody>
          <a:bodyPr/>
          <a:lstStyle/>
          <a:p>
            <a:fld id="{1AD59F8F-821C-794D-AFBA-1518A32149B9}" type="slidenum">
              <a:rPr lang="en-US" smtClean="0"/>
              <a:pPr/>
              <a:t>18</a:t>
            </a:fld>
            <a:endParaRPr lang="en-US" dirty="0"/>
          </a:p>
        </p:txBody>
      </p:sp>
      <p:sp>
        <p:nvSpPr>
          <p:cNvPr id="3" name="Title 2">
            <a:extLst>
              <a:ext uri="{FF2B5EF4-FFF2-40B4-BE49-F238E27FC236}">
                <a16:creationId xmlns:a16="http://schemas.microsoft.com/office/drawing/2014/main" id="{8BB2FA02-003B-56F4-0D85-AF37F161E90E}"/>
              </a:ext>
            </a:extLst>
          </p:cNvPr>
          <p:cNvSpPr>
            <a:spLocks noGrp="1"/>
          </p:cNvSpPr>
          <p:nvPr>
            <p:ph type="title"/>
          </p:nvPr>
        </p:nvSpPr>
        <p:spPr/>
        <p:txBody>
          <a:bodyPr/>
          <a:lstStyle/>
          <a:p>
            <a:r>
              <a:rPr lang="en-US" dirty="0"/>
              <a:t>HACER RUIDO</a:t>
            </a:r>
          </a:p>
        </p:txBody>
      </p:sp>
      <p:sp>
        <p:nvSpPr>
          <p:cNvPr id="4" name="Text Placeholder 3">
            <a:extLst>
              <a:ext uri="{FF2B5EF4-FFF2-40B4-BE49-F238E27FC236}">
                <a16:creationId xmlns:a16="http://schemas.microsoft.com/office/drawing/2014/main" id="{8057C24F-445C-C5FB-2220-A9EA7F157EE9}"/>
              </a:ext>
            </a:extLst>
          </p:cNvPr>
          <p:cNvSpPr>
            <a:spLocks noGrp="1"/>
          </p:cNvSpPr>
          <p:nvPr>
            <p:ph type="body" sz="quarter" idx="18"/>
          </p:nvPr>
        </p:nvSpPr>
        <p:spPr/>
        <p:txBody>
          <a:bodyPr/>
          <a:lstStyle/>
          <a:p>
            <a:r>
              <a:rPr lang="es-ES" dirty="0"/>
              <a:t>Corta el fondo de la taza para crear una especie de embudo usando el cuchillo manual. Este será el "orador".</a:t>
            </a:r>
            <a:endParaRPr lang="en-US" dirty="0"/>
          </a:p>
        </p:txBody>
      </p:sp>
      <p:sp>
        <p:nvSpPr>
          <p:cNvPr id="5" name="Text Placeholder 4">
            <a:extLst>
              <a:ext uri="{FF2B5EF4-FFF2-40B4-BE49-F238E27FC236}">
                <a16:creationId xmlns:a16="http://schemas.microsoft.com/office/drawing/2014/main" id="{1F5FF864-4B9E-9CE5-63F4-32CCF01C13A6}"/>
              </a:ext>
            </a:extLst>
          </p:cNvPr>
          <p:cNvSpPr>
            <a:spLocks noGrp="1"/>
          </p:cNvSpPr>
          <p:nvPr>
            <p:ph type="body" sz="quarter" idx="27"/>
          </p:nvPr>
        </p:nvSpPr>
        <p:spPr/>
        <p:txBody>
          <a:bodyPr/>
          <a:lstStyle/>
          <a:p>
            <a:r>
              <a:rPr lang="es-ES" dirty="0"/>
              <a:t>Asegura el rollo de papel de cocina al extremo estrecho del rollo de taza usando cinta o cola caliente. </a:t>
            </a:r>
            <a:endParaRPr lang="en-US" dirty="0"/>
          </a:p>
        </p:txBody>
      </p:sp>
      <p:sp>
        <p:nvSpPr>
          <p:cNvPr id="6" name="Text Placeholder 5">
            <a:extLst>
              <a:ext uri="{FF2B5EF4-FFF2-40B4-BE49-F238E27FC236}">
                <a16:creationId xmlns:a16="http://schemas.microsoft.com/office/drawing/2014/main" id="{9DAAD135-12E3-0AD7-5182-C2092DA3A632}"/>
              </a:ext>
            </a:extLst>
          </p:cNvPr>
          <p:cNvSpPr>
            <a:spLocks noGrp="1"/>
          </p:cNvSpPr>
          <p:nvPr>
            <p:ph type="body" sz="quarter" idx="28"/>
          </p:nvPr>
        </p:nvSpPr>
        <p:spPr/>
        <p:txBody>
          <a:bodyPr/>
          <a:lstStyle/>
          <a:p>
            <a:r>
              <a:rPr lang="es-ES" dirty="0"/>
              <a:t>Traza la abertura de la taza en una de las piezas de cartón cuadradas en los extremos. </a:t>
            </a:r>
            <a:endParaRPr lang="en-US" dirty="0"/>
          </a:p>
        </p:txBody>
      </p:sp>
      <p:pic>
        <p:nvPicPr>
          <p:cNvPr id="16" name="Picture Placeholder 15">
            <a:extLst>
              <a:ext uri="{FF2B5EF4-FFF2-40B4-BE49-F238E27FC236}">
                <a16:creationId xmlns:a16="http://schemas.microsoft.com/office/drawing/2014/main" id="{6F88B752-39E8-BD1F-3AC6-513CCADF6F9A}"/>
              </a:ext>
            </a:extLst>
          </p:cNvPr>
          <p:cNvPicPr>
            <a:picLocks noGrp="1" noChangeAspect="1"/>
          </p:cNvPicPr>
          <p:nvPr>
            <p:ph type="pic" sz="quarter" idx="34"/>
          </p:nvPr>
        </p:nvPicPr>
        <p:blipFill>
          <a:blip r:embed="rId2"/>
          <a:srcRect l="27997" r="34515" b="29062"/>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0E31519C-EC1B-8DB3-27E8-A44293D95CB3}"/>
              </a:ext>
            </a:extLst>
          </p:cNvPr>
          <p:cNvPicPr>
            <a:picLocks noGrp="1" noChangeAspect="1"/>
          </p:cNvPicPr>
          <p:nvPr>
            <p:ph type="pic" sz="quarter" idx="35"/>
          </p:nvPr>
        </p:nvPicPr>
        <p:blipFill>
          <a:blip r:embed="rId3"/>
          <a:srcRect l="22148" r="25148"/>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4F2F2E89-7A14-7B92-C82F-17D13A005510}"/>
              </a:ext>
            </a:extLst>
          </p:cNvPr>
          <p:cNvSpPr>
            <a:spLocks noGrp="1"/>
          </p:cNvSpPr>
          <p:nvPr>
            <p:ph type="body" sz="quarter" idx="14"/>
          </p:nvPr>
        </p:nvSpPr>
        <p:spPr/>
        <p:txBody>
          <a:bodyPr/>
          <a:lstStyle/>
          <a:p>
            <a:r>
              <a:rPr lang="en-US" dirty="0"/>
              <a:t>AMPLIFICADORES DE PAPEL</a:t>
            </a:r>
          </a:p>
          <a:p>
            <a:endParaRPr lang="en-US" dirty="0"/>
          </a:p>
        </p:txBody>
      </p:sp>
      <p:pic>
        <p:nvPicPr>
          <p:cNvPr id="15" name="Picture Placeholder 14">
            <a:extLst>
              <a:ext uri="{FF2B5EF4-FFF2-40B4-BE49-F238E27FC236}">
                <a16:creationId xmlns:a16="http://schemas.microsoft.com/office/drawing/2014/main" id="{CBEE3B9B-8B1F-CDF4-7A8C-3340572FF370}"/>
              </a:ext>
            </a:extLst>
          </p:cNvPr>
          <p:cNvPicPr>
            <a:picLocks noGrp="1" noChangeAspect="1"/>
          </p:cNvPicPr>
          <p:nvPr>
            <p:ph type="pic" sz="quarter" idx="24"/>
          </p:nvPr>
        </p:nvPicPr>
        <p:blipFill>
          <a:blip r:embed="rId4"/>
          <a:srcRect l="29927" r="29927" b="24034"/>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42613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C224E-A756-7467-8EB1-86A2097F46D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1BCFB7-731E-B2BF-D73F-44BDBC7DE91C}"/>
              </a:ext>
            </a:extLst>
          </p:cNvPr>
          <p:cNvSpPr>
            <a:spLocks noGrp="1"/>
          </p:cNvSpPr>
          <p:nvPr>
            <p:ph type="sldNum" sz="quarter" idx="33"/>
          </p:nvPr>
        </p:nvSpPr>
        <p:spPr/>
        <p:txBody>
          <a:bodyPr/>
          <a:lstStyle/>
          <a:p>
            <a:fld id="{1AD59F8F-821C-794D-AFBA-1518A32149B9}" type="slidenum">
              <a:rPr lang="en-US" smtClean="0"/>
              <a:pPr/>
              <a:t>19</a:t>
            </a:fld>
            <a:endParaRPr lang="en-US" dirty="0"/>
          </a:p>
        </p:txBody>
      </p:sp>
      <p:sp>
        <p:nvSpPr>
          <p:cNvPr id="3" name="Title 2">
            <a:extLst>
              <a:ext uri="{FF2B5EF4-FFF2-40B4-BE49-F238E27FC236}">
                <a16:creationId xmlns:a16="http://schemas.microsoft.com/office/drawing/2014/main" id="{68FEEE9D-9D3E-B63A-06D1-4E25BCF44AF3}"/>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0FF80866-A7D5-CC59-18A1-D258C38B3169}"/>
              </a:ext>
            </a:extLst>
          </p:cNvPr>
          <p:cNvSpPr>
            <a:spLocks noGrp="1"/>
          </p:cNvSpPr>
          <p:nvPr>
            <p:ph type="body" sz="quarter" idx="18"/>
          </p:nvPr>
        </p:nvSpPr>
        <p:spPr/>
        <p:txBody>
          <a:bodyPr/>
          <a:lstStyle/>
          <a:p>
            <a:r>
              <a:rPr lang="es-ES" dirty="0"/>
              <a:t>Recorta el círculo para crear una abertura. </a:t>
            </a:r>
            <a:endParaRPr lang="en-US" dirty="0"/>
          </a:p>
        </p:txBody>
      </p:sp>
      <p:sp>
        <p:nvSpPr>
          <p:cNvPr id="5" name="Text Placeholder 4">
            <a:extLst>
              <a:ext uri="{FF2B5EF4-FFF2-40B4-BE49-F238E27FC236}">
                <a16:creationId xmlns:a16="http://schemas.microsoft.com/office/drawing/2014/main" id="{29345319-F67B-40BA-CF27-398A080E50CD}"/>
              </a:ext>
            </a:extLst>
          </p:cNvPr>
          <p:cNvSpPr>
            <a:spLocks noGrp="1"/>
          </p:cNvSpPr>
          <p:nvPr>
            <p:ph type="body" sz="quarter" idx="27"/>
          </p:nvPr>
        </p:nvSpPr>
        <p:spPr/>
        <p:txBody>
          <a:bodyPr/>
          <a:lstStyle/>
          <a:p>
            <a:r>
              <a:rPr lang="es-ES" dirty="0"/>
              <a:t>Asegura el cartón en la abertura del vaso. Consulta la imagen para ver cómo debería quedar. </a:t>
            </a:r>
            <a:endParaRPr lang="en-US" dirty="0"/>
          </a:p>
        </p:txBody>
      </p:sp>
      <p:sp>
        <p:nvSpPr>
          <p:cNvPr id="6" name="Text Placeholder 5">
            <a:extLst>
              <a:ext uri="{FF2B5EF4-FFF2-40B4-BE49-F238E27FC236}">
                <a16:creationId xmlns:a16="http://schemas.microsoft.com/office/drawing/2014/main" id="{BB7FC9CB-47E8-A2C4-9504-B21B93EBCC7E}"/>
              </a:ext>
            </a:extLst>
          </p:cNvPr>
          <p:cNvSpPr>
            <a:spLocks noGrp="1"/>
          </p:cNvSpPr>
          <p:nvPr>
            <p:ph type="body" sz="quarter" idx="28"/>
          </p:nvPr>
        </p:nvSpPr>
        <p:spPr/>
        <p:txBody>
          <a:bodyPr/>
          <a:lstStyle/>
          <a:p>
            <a:r>
              <a:rPr lang="es-ES" dirty="0"/>
              <a:t>Corta una ranura del tamaño inferior de un teléfono móvil en la parte superior del tubo de cartón. </a:t>
            </a:r>
            <a:endParaRPr lang="en-US" dirty="0"/>
          </a:p>
        </p:txBody>
      </p:sp>
      <p:pic>
        <p:nvPicPr>
          <p:cNvPr id="16" name="Picture Placeholder 15">
            <a:extLst>
              <a:ext uri="{FF2B5EF4-FFF2-40B4-BE49-F238E27FC236}">
                <a16:creationId xmlns:a16="http://schemas.microsoft.com/office/drawing/2014/main" id="{D871D554-5D49-9114-EF0C-5EF2BA676AF6}"/>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8461" r="32664" b="26452"/>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A0F3B606-3C53-6EA0-74C7-316E513A9719}"/>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6049" r="29416" b="15479"/>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8B39C332-16F5-2E41-5634-DC82BC756D94}"/>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FA1196B2-3DB9-E021-329A-3C30F559E32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30542" r="33247" b="31489"/>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103837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300455" cy="963534"/>
          </a:xfrm>
        </p:spPr>
        <p:txBody>
          <a:bodyPr/>
          <a:lstStyle/>
          <a:p>
            <a:r>
              <a:rPr lang="en-US" dirty="0"/>
              <a:t>ESCUCHA</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15779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E513A-CFEE-49ED-A8BE-475A886EA1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8AEEDD-FF36-A9B7-2B37-B17280334225}"/>
              </a:ext>
            </a:extLst>
          </p:cNvPr>
          <p:cNvSpPr>
            <a:spLocks noGrp="1"/>
          </p:cNvSpPr>
          <p:nvPr>
            <p:ph type="sldNum" sz="quarter" idx="33"/>
          </p:nvPr>
        </p:nvSpPr>
        <p:spPr/>
        <p:txBody>
          <a:bodyPr/>
          <a:lstStyle/>
          <a:p>
            <a:fld id="{1AD59F8F-821C-794D-AFBA-1518A32149B9}" type="slidenum">
              <a:rPr lang="en-US" smtClean="0"/>
              <a:pPr/>
              <a:t>20</a:t>
            </a:fld>
            <a:endParaRPr lang="en-US" dirty="0"/>
          </a:p>
        </p:txBody>
      </p:sp>
      <p:sp>
        <p:nvSpPr>
          <p:cNvPr id="3" name="Title 2">
            <a:extLst>
              <a:ext uri="{FF2B5EF4-FFF2-40B4-BE49-F238E27FC236}">
                <a16:creationId xmlns:a16="http://schemas.microsoft.com/office/drawing/2014/main" id="{9566771C-9E50-3379-79E8-D49B7B3DD6B2}"/>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AE231E21-E0E0-64CA-2CC3-E52127785A30}"/>
              </a:ext>
            </a:extLst>
          </p:cNvPr>
          <p:cNvSpPr>
            <a:spLocks noGrp="1"/>
          </p:cNvSpPr>
          <p:nvPr>
            <p:ph type="body" sz="quarter" idx="18"/>
          </p:nvPr>
        </p:nvSpPr>
        <p:spPr>
          <a:xfrm>
            <a:off x="401412" y="4843053"/>
            <a:ext cx="5442435" cy="1217777"/>
          </a:xfrm>
        </p:spPr>
        <p:txBody>
          <a:bodyPr/>
          <a:lstStyle/>
          <a:p>
            <a:r>
              <a:rPr lang="es-ES" dirty="0"/>
              <a:t>Pega las piezas de cartón en una caja alrededor del amplificador, dejando la pieza superior para el final. </a:t>
            </a:r>
            <a:endParaRPr lang="en-US" dirty="0"/>
          </a:p>
        </p:txBody>
      </p:sp>
      <p:sp>
        <p:nvSpPr>
          <p:cNvPr id="6" name="Text Placeholder 5">
            <a:extLst>
              <a:ext uri="{FF2B5EF4-FFF2-40B4-BE49-F238E27FC236}">
                <a16:creationId xmlns:a16="http://schemas.microsoft.com/office/drawing/2014/main" id="{2946E336-341A-F9E1-2D5A-74380F2E02AF}"/>
              </a:ext>
            </a:extLst>
          </p:cNvPr>
          <p:cNvSpPr>
            <a:spLocks noGrp="1"/>
          </p:cNvSpPr>
          <p:nvPr>
            <p:ph type="body" sz="quarter" idx="28"/>
          </p:nvPr>
        </p:nvSpPr>
        <p:spPr>
          <a:xfrm>
            <a:off x="6347603" y="4843053"/>
            <a:ext cx="5432916" cy="1217777"/>
          </a:xfrm>
        </p:spPr>
        <p:txBody>
          <a:bodyPr/>
          <a:lstStyle/>
          <a:p>
            <a:r>
              <a:rPr lang="es-ES" dirty="0"/>
              <a:t>Antes de colocar la parte superior de la caja, corta una ranura en la parte superior de cartón que esté en la misma ubicación y tamaño que la ranura del rollo de papel de cocina. </a:t>
            </a:r>
            <a:endParaRPr lang="en-US" dirty="0"/>
          </a:p>
        </p:txBody>
      </p:sp>
      <p:pic>
        <p:nvPicPr>
          <p:cNvPr id="17" name="Picture Placeholder 16">
            <a:extLst>
              <a:ext uri="{FF2B5EF4-FFF2-40B4-BE49-F238E27FC236}">
                <a16:creationId xmlns:a16="http://schemas.microsoft.com/office/drawing/2014/main" id="{B1CAA95C-ADC1-4054-C6E6-F3881ADB2EFE}"/>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l="2655" r="8677"/>
          <a:stretch>
            <a:fillRect/>
          </a:stretch>
        </p:blipFill>
        <p:spPr>
          <a:xfrm>
            <a:off x="6347603" y="1123950"/>
            <a:ext cx="5442435" cy="3502121"/>
          </a:xfrm>
          <a:prstGeom prst="rect">
            <a:avLst/>
          </a:prstGeom>
        </p:spPr>
      </p:pic>
      <p:sp>
        <p:nvSpPr>
          <p:cNvPr id="10" name="Text Placeholder 9">
            <a:extLst>
              <a:ext uri="{FF2B5EF4-FFF2-40B4-BE49-F238E27FC236}">
                <a16:creationId xmlns:a16="http://schemas.microsoft.com/office/drawing/2014/main" id="{A040F8FA-0268-3D09-0B9C-F19AE02B095A}"/>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DDAFB233-1E18-5549-82C8-14A1FB31B422}"/>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9085" r="9085"/>
          <a:stretch/>
        </p:blipFill>
        <p:spPr>
          <a:xfrm>
            <a:off x="401412" y="1123950"/>
            <a:ext cx="5442435" cy="3502121"/>
          </a:xfrm>
          <a:prstGeom prst="rect">
            <a:avLst/>
          </a:prstGeom>
        </p:spPr>
      </p:pic>
    </p:spTree>
    <p:extLst>
      <p:ext uri="{BB962C8B-B14F-4D97-AF65-F5344CB8AC3E}">
        <p14:creationId xmlns:p14="http://schemas.microsoft.com/office/powerpoint/2010/main" val="157433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80F8-CB17-5D79-A7BE-764D0D7949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7505FB-7572-5B85-6A5C-F9D13F1A2B0D}"/>
              </a:ext>
            </a:extLst>
          </p:cNvPr>
          <p:cNvSpPr>
            <a:spLocks noGrp="1"/>
          </p:cNvSpPr>
          <p:nvPr>
            <p:ph type="sldNum" sz="quarter" idx="33"/>
          </p:nvPr>
        </p:nvSpPr>
        <p:spPr/>
        <p:txBody>
          <a:bodyPr/>
          <a:lstStyle/>
          <a:p>
            <a:fld id="{1AD59F8F-821C-794D-AFBA-1518A32149B9}" type="slidenum">
              <a:rPr lang="en-US" smtClean="0"/>
              <a:pPr/>
              <a:t>21</a:t>
            </a:fld>
            <a:endParaRPr lang="en-US" dirty="0"/>
          </a:p>
        </p:txBody>
      </p:sp>
      <p:sp>
        <p:nvSpPr>
          <p:cNvPr id="3" name="Title 2">
            <a:extLst>
              <a:ext uri="{FF2B5EF4-FFF2-40B4-BE49-F238E27FC236}">
                <a16:creationId xmlns:a16="http://schemas.microsoft.com/office/drawing/2014/main" id="{B99B073B-C525-B519-E3CD-B028E16B899A}"/>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78E48E9F-8A88-5DE5-A549-BA2B97EFFBD4}"/>
              </a:ext>
            </a:extLst>
          </p:cNvPr>
          <p:cNvSpPr>
            <a:spLocks noGrp="1"/>
          </p:cNvSpPr>
          <p:nvPr>
            <p:ph type="body" sz="quarter" idx="18"/>
          </p:nvPr>
        </p:nvSpPr>
        <p:spPr>
          <a:xfrm>
            <a:off x="401412" y="4843053"/>
            <a:ext cx="5442435" cy="1217777"/>
          </a:xfrm>
        </p:spPr>
        <p:txBody>
          <a:bodyPr/>
          <a:lstStyle/>
          <a:p>
            <a:r>
              <a:rPr lang="es-ES" dirty="0"/>
              <a:t>Decora el exterior del amplificador para atraer a la gente a reunirse alrededor del "sistema de sonido". </a:t>
            </a:r>
            <a:endParaRPr lang="en-US" dirty="0"/>
          </a:p>
        </p:txBody>
      </p:sp>
      <p:sp>
        <p:nvSpPr>
          <p:cNvPr id="6" name="Text Placeholder 5">
            <a:extLst>
              <a:ext uri="{FF2B5EF4-FFF2-40B4-BE49-F238E27FC236}">
                <a16:creationId xmlns:a16="http://schemas.microsoft.com/office/drawing/2014/main" id="{03DF899D-14AE-B5D4-0591-F479BB06D672}"/>
              </a:ext>
            </a:extLst>
          </p:cNvPr>
          <p:cNvSpPr>
            <a:spLocks noGrp="1"/>
          </p:cNvSpPr>
          <p:nvPr>
            <p:ph type="body" sz="quarter" idx="28"/>
          </p:nvPr>
        </p:nvSpPr>
        <p:spPr>
          <a:xfrm>
            <a:off x="6338084" y="4843053"/>
            <a:ext cx="5442435" cy="1217777"/>
          </a:xfrm>
        </p:spPr>
        <p:txBody>
          <a:bodyPr/>
          <a:lstStyle/>
          <a:p>
            <a:r>
              <a:rPr lang="es-ES" dirty="0"/>
              <a:t>Una vez que los amplificadores estén construidos y decorados, pon música en un móvil, inserta el teléfono en la ranura superior del amplificador y pon el volumen.</a:t>
            </a:r>
            <a:endParaRPr lang="en-US" dirty="0"/>
          </a:p>
        </p:txBody>
      </p:sp>
      <p:pic>
        <p:nvPicPr>
          <p:cNvPr id="17" name="Picture Placeholder 16">
            <a:extLst>
              <a:ext uri="{FF2B5EF4-FFF2-40B4-BE49-F238E27FC236}">
                <a16:creationId xmlns:a16="http://schemas.microsoft.com/office/drawing/2014/main" id="{8AD245F1-8E22-938E-659B-E790D8DB1D4E}"/>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l="9085" r="9085"/>
          <a:stretch/>
        </p:blipFill>
        <p:spPr>
          <a:xfrm>
            <a:off x="6347603" y="1123950"/>
            <a:ext cx="5442435" cy="3502121"/>
          </a:xfrm>
          <a:prstGeom prst="rect">
            <a:avLst/>
          </a:prstGeom>
        </p:spPr>
      </p:pic>
      <p:sp>
        <p:nvSpPr>
          <p:cNvPr id="10" name="Text Placeholder 9">
            <a:extLst>
              <a:ext uri="{FF2B5EF4-FFF2-40B4-BE49-F238E27FC236}">
                <a16:creationId xmlns:a16="http://schemas.microsoft.com/office/drawing/2014/main" id="{F1567F32-EB20-9A80-45F1-BBA4D99A57AE}"/>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49BDD72C-474A-37BA-4EEF-ED1D68B2AAA1}"/>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9085" r="9085"/>
          <a:stretch/>
        </p:blipFill>
        <p:spPr>
          <a:xfrm>
            <a:off x="401412" y="1123950"/>
            <a:ext cx="5442435" cy="3502121"/>
          </a:xfrm>
          <a:prstGeom prst="rect">
            <a:avLst/>
          </a:prstGeom>
        </p:spPr>
      </p:pic>
    </p:spTree>
    <p:extLst>
      <p:ext uri="{BB962C8B-B14F-4D97-AF65-F5344CB8AC3E}">
        <p14:creationId xmlns:p14="http://schemas.microsoft.com/office/powerpoint/2010/main" val="158923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2842381" cy="736868"/>
          </a:xfrm>
        </p:spPr>
        <p:txBody>
          <a:bodyPr/>
          <a:lstStyle/>
          <a:p>
            <a:r>
              <a:rPr lang="en-US" dirty="0"/>
              <a:t>LECCIÓN  2</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2112758" cy="353943"/>
          </a:xfrm>
        </p:spPr>
        <p:txBody>
          <a:bodyPr/>
          <a:lstStyle/>
          <a:p>
            <a:r>
              <a:rPr lang="en-US" dirty="0">
                <a:solidFill>
                  <a:srgbClr val="FF00FF"/>
                </a:solidFill>
              </a:rPr>
              <a:t>CONGREGACIÓN </a:t>
            </a:r>
          </a:p>
        </p:txBody>
      </p:sp>
    </p:spTree>
    <p:extLst>
      <p:ext uri="{BB962C8B-B14F-4D97-AF65-F5344CB8AC3E}">
        <p14:creationId xmlns:p14="http://schemas.microsoft.com/office/powerpoint/2010/main" val="257714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300455" cy="963534"/>
          </a:xfrm>
        </p:spPr>
        <p:txBody>
          <a:bodyPr/>
          <a:lstStyle/>
          <a:p>
            <a:r>
              <a:rPr lang="en-US" dirty="0"/>
              <a:t>ESCUCHA</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40157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Escucha a este canción, luego responda a las preguntas en la siguente dispositiva.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24</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Tour</a:t>
            </a:r>
          </a:p>
          <a:p>
            <a:r>
              <a:rPr lang="en-US" dirty="0" err="1"/>
              <a:t>por</a:t>
            </a:r>
            <a:r>
              <a:rPr lang="en-US" dirty="0"/>
              <a:t> Capleton</a:t>
            </a:r>
          </a:p>
          <a:p>
            <a:r>
              <a:rPr lang="en-US" dirty="0"/>
              <a:t>1994</a:t>
            </a:r>
          </a:p>
          <a:p>
            <a:endParaRPr lang="en-US" dirty="0"/>
          </a:p>
        </p:txBody>
      </p:sp>
      <p:pic>
        <p:nvPicPr>
          <p:cNvPr id="7" name="Online Media 6" title="Tour">
            <a:hlinkClick r:id="" action="ppaction://media"/>
            <a:extLst>
              <a:ext uri="{FF2B5EF4-FFF2-40B4-BE49-F238E27FC236}">
                <a16:creationId xmlns:a16="http://schemas.microsoft.com/office/drawing/2014/main" id="{18E90C6B-90A1-EDC1-B306-AFAA2860B43E}"/>
              </a:ext>
            </a:extLst>
          </p:cNvPr>
          <p:cNvPicPr>
            <a:picLocks noRot="1" noChangeAspect="1"/>
          </p:cNvPicPr>
          <p:nvPr>
            <a:videoFile r:link="rId1"/>
          </p:nvPr>
        </p:nvPicPr>
        <p:blipFill>
          <a:blip r:embed="rId3"/>
          <a:srcRect l="6943" t="11668" r="-1166" b="27516"/>
          <a:stretch>
            <a:fillRect/>
          </a:stretch>
        </p:blipFill>
        <p:spPr>
          <a:xfrm>
            <a:off x="401411" y="1123951"/>
            <a:ext cx="8615589" cy="4170720"/>
          </a:xfrm>
          <a:prstGeom prst="rect">
            <a:avLst/>
          </a:prstGeom>
        </p:spPr>
      </p:pic>
    </p:spTree>
    <p:extLst>
      <p:ext uri="{BB962C8B-B14F-4D97-AF65-F5344CB8AC3E}">
        <p14:creationId xmlns:p14="http://schemas.microsoft.com/office/powerpoint/2010/main" val="1116935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a:xfrm>
            <a:off x="431155" y="1203324"/>
            <a:ext cx="9114345" cy="4765675"/>
          </a:xfrm>
        </p:spPr>
        <p:txBody>
          <a:bodyPr/>
          <a:lstStyle/>
          <a:p>
            <a:pPr marL="571500" indent="-571500">
              <a:buFont typeface="Arial" panose="020B0604020202020204" pitchFamily="34" charset="0"/>
              <a:buChar char="•"/>
            </a:pPr>
            <a:r>
              <a:rPr lang="es-ES" dirty="0"/>
              <a:t>Escribe sobre un </a:t>
            </a:r>
            <a:r>
              <a:rPr lang="es-ES" dirty="0" err="1"/>
              <a:t>momenro</a:t>
            </a:r>
            <a:r>
              <a:rPr lang="es-ES" dirty="0"/>
              <a:t> en que estuviste en comunidad. ¿Dónde los conociste? </a:t>
            </a:r>
          </a:p>
          <a:p>
            <a:pPr marL="571500" indent="-571500">
              <a:buFont typeface="Arial" panose="020B0604020202020204" pitchFamily="34" charset="0"/>
              <a:buChar char="•"/>
            </a:pPr>
            <a:r>
              <a:rPr lang="es-ES" dirty="0"/>
              <a:t>¿Qué hicieron juntos? </a:t>
            </a:r>
          </a:p>
          <a:p>
            <a:pPr marL="571500" indent="-571500">
              <a:buFont typeface="Arial" panose="020B0604020202020204" pitchFamily="34" charset="0"/>
              <a:buChar char="•"/>
            </a:pPr>
            <a:r>
              <a:rPr lang="es-ES" dirty="0"/>
              <a:t>¿Cómo se sintió pasar tiempo juntos? </a:t>
            </a:r>
          </a:p>
          <a:p>
            <a:pPr marL="571500" indent="-571500">
              <a:buFont typeface="Arial" panose="020B0604020202020204" pitchFamily="34" charset="0"/>
              <a:buChar char="•"/>
            </a:pPr>
            <a:r>
              <a:rPr lang="es-ES" dirty="0"/>
              <a:t>¿Con qué frecuencia te reúnes con gente de esa manera?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25</a:t>
            </a:fld>
            <a:endParaRPr lang="en-US" dirty="0"/>
          </a:p>
        </p:txBody>
      </p:sp>
    </p:spTree>
    <p:extLst>
      <p:ext uri="{BB962C8B-B14F-4D97-AF65-F5344CB8AC3E}">
        <p14:creationId xmlns:p14="http://schemas.microsoft.com/office/powerpoint/2010/main" val="1357024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C3A7-DE2A-6636-3029-1C2261707E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1E4071-2FC9-4467-B047-BD4D2938806F}"/>
              </a:ext>
            </a:extLst>
          </p:cNvPr>
          <p:cNvSpPr>
            <a:spLocks noGrp="1"/>
          </p:cNvSpPr>
          <p:nvPr>
            <p:ph type="body" sz="quarter" idx="13"/>
          </p:nvPr>
        </p:nvSpPr>
        <p:spPr>
          <a:xfrm>
            <a:off x="431155" y="1203325"/>
            <a:ext cx="9114345" cy="3762375"/>
          </a:xfrm>
        </p:spPr>
        <p:txBody>
          <a:bodyPr/>
          <a:lstStyle/>
          <a:p>
            <a:r>
              <a:rPr lang="es-ES" sz="3600" dirty="0"/>
              <a:t>"Tour" de </a:t>
            </a:r>
            <a:r>
              <a:rPr lang="es-ES" sz="3600" dirty="0" err="1"/>
              <a:t>Capleton</a:t>
            </a:r>
            <a:r>
              <a:rPr lang="es-ES" sz="3600" dirty="0"/>
              <a:t> es una clásica canción </a:t>
            </a:r>
            <a:r>
              <a:rPr lang="es-ES" sz="3600" dirty="0" err="1"/>
              <a:t>dancehall</a:t>
            </a:r>
            <a:r>
              <a:rPr lang="es-ES" sz="3600" dirty="0"/>
              <a:t> sobre sus experiencias reales y observaciones durante la gira, destacando eventos reales, comentarios políticos y mensajes espirituales de purificación (fuego), reflejando su fe rastafari, y su estilo lírico incluye advertencias proféticas y alabanzas a Jah.</a:t>
            </a:r>
            <a:endParaRPr lang="en-US" sz="3600" dirty="0"/>
          </a:p>
        </p:txBody>
      </p:sp>
      <p:sp>
        <p:nvSpPr>
          <p:cNvPr id="3" name="Slide Number Placeholder 2">
            <a:extLst>
              <a:ext uri="{FF2B5EF4-FFF2-40B4-BE49-F238E27FC236}">
                <a16:creationId xmlns:a16="http://schemas.microsoft.com/office/drawing/2014/main" id="{C4361568-FF2A-903C-7A13-C533561F8D46}"/>
              </a:ext>
            </a:extLst>
          </p:cNvPr>
          <p:cNvSpPr>
            <a:spLocks noGrp="1"/>
          </p:cNvSpPr>
          <p:nvPr>
            <p:ph type="sldNum" sz="quarter" idx="18"/>
          </p:nvPr>
        </p:nvSpPr>
        <p:spPr/>
        <p:txBody>
          <a:bodyPr/>
          <a:lstStyle/>
          <a:p>
            <a:fld id="{1AD59F8F-821C-794D-AFBA-1518A32149B9}" type="slidenum">
              <a:rPr lang="en-US" smtClean="0"/>
              <a:pPr/>
              <a:t>26</a:t>
            </a:fld>
            <a:endParaRPr lang="en-US" dirty="0"/>
          </a:p>
        </p:txBody>
      </p:sp>
    </p:spTree>
    <p:extLst>
      <p:ext uri="{BB962C8B-B14F-4D97-AF65-F5344CB8AC3E}">
        <p14:creationId xmlns:p14="http://schemas.microsoft.com/office/powerpoint/2010/main" val="3323037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8BA7-F02D-55CB-91AA-8FF12B8F7F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E765A8-4478-DAF1-B01E-20D4610AEAF0}"/>
              </a:ext>
            </a:extLst>
          </p:cNvPr>
          <p:cNvSpPr>
            <a:spLocks noGrp="1"/>
          </p:cNvSpPr>
          <p:nvPr>
            <p:ph type="body" sz="quarter" idx="13"/>
          </p:nvPr>
        </p:nvSpPr>
        <p:spPr>
          <a:xfrm>
            <a:off x="431155" y="1203325"/>
            <a:ext cx="9114345" cy="4537076"/>
          </a:xfrm>
        </p:spPr>
        <p:txBody>
          <a:bodyPr/>
          <a:lstStyle/>
          <a:p>
            <a:pPr marL="571500" indent="-571500">
              <a:buFont typeface="Arial" panose="020B0604020202020204" pitchFamily="34" charset="0"/>
              <a:buChar char="•"/>
            </a:pPr>
            <a:r>
              <a:rPr lang="es-ES" dirty="0"/>
              <a:t>¿Escuchas temas espirituales en esta canción? ¿Dónde?</a:t>
            </a:r>
          </a:p>
          <a:p>
            <a:pPr marL="571500" indent="-571500">
              <a:buFont typeface="Arial" panose="020B0604020202020204" pitchFamily="34" charset="0"/>
              <a:buChar char="•"/>
            </a:pPr>
            <a:r>
              <a:rPr lang="es-ES" dirty="0"/>
              <a:t>Esta canción es política, espiritual y personal. ¿Se te ocurre otra música que abarque múltiples temas?</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882CDBA3-309F-60E6-D007-E713B80A6FE1}"/>
              </a:ext>
            </a:extLst>
          </p:cNvPr>
          <p:cNvSpPr>
            <a:spLocks noGrp="1"/>
          </p:cNvSpPr>
          <p:nvPr>
            <p:ph type="sldNum" sz="quarter" idx="18"/>
          </p:nvPr>
        </p:nvSpPr>
        <p:spPr/>
        <p:txBody>
          <a:bodyPr/>
          <a:lstStyle/>
          <a:p>
            <a:fld id="{1AD59F8F-821C-794D-AFBA-1518A32149B9}" type="slidenum">
              <a:rPr lang="en-US" smtClean="0"/>
              <a:pPr/>
              <a:t>27</a:t>
            </a:fld>
            <a:endParaRPr lang="en-US" dirty="0"/>
          </a:p>
        </p:txBody>
      </p:sp>
    </p:spTree>
    <p:extLst>
      <p:ext uri="{BB962C8B-B14F-4D97-AF65-F5344CB8AC3E}">
        <p14:creationId xmlns:p14="http://schemas.microsoft.com/office/powerpoint/2010/main" val="106475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219920" cy="963534"/>
          </a:xfrm>
        </p:spPr>
        <p:txBody>
          <a:bodyPr/>
          <a:lstStyle/>
          <a:p>
            <a:r>
              <a:rPr lang="en-US" dirty="0"/>
              <a:t>OBSERVA</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05857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dirty="0"/>
              <a:t>Everald Brown, </a:t>
            </a:r>
            <a:r>
              <a:rPr lang="en-US" i="1" dirty="0"/>
              <a:t>Arpa </a:t>
            </a:r>
            <a:r>
              <a:rPr lang="en-US" i="1" dirty="0" err="1"/>
              <a:t>estrellada</a:t>
            </a:r>
            <a:r>
              <a:rPr lang="en-US" i="1" dirty="0"/>
              <a:t> (</a:t>
            </a:r>
            <a:r>
              <a:rPr lang="en-US" i="1" dirty="0" err="1"/>
              <a:t>Instrumento</a:t>
            </a:r>
            <a:r>
              <a:rPr lang="en-US" i="1" dirty="0"/>
              <a:t> para cuatro personas), </a:t>
            </a:r>
            <a:r>
              <a:rPr lang="en-US" dirty="0"/>
              <a:t>1986</a:t>
            </a:r>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29</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Everald Brown </a:t>
            </a:r>
          </a:p>
          <a:p>
            <a:r>
              <a:rPr lang="en-US" dirty="0"/>
              <a:t>(b. 1917, Clarendon, Jamaica; d. 2003, New York, New York)</a:t>
            </a:r>
          </a:p>
          <a:p>
            <a:r>
              <a:rPr lang="en-US" dirty="0"/>
              <a:t>Arpa </a:t>
            </a:r>
            <a:r>
              <a:rPr lang="en-US" dirty="0" err="1"/>
              <a:t>estrellada</a:t>
            </a:r>
            <a:r>
              <a:rPr lang="en-US" dirty="0"/>
              <a:t> (</a:t>
            </a:r>
            <a:r>
              <a:rPr lang="en-US" dirty="0" err="1"/>
              <a:t>Instrumento</a:t>
            </a:r>
            <a:r>
              <a:rPr lang="en-US" dirty="0"/>
              <a:t> para cuatro personas), 1986</a:t>
            </a:r>
          </a:p>
          <a:p>
            <a:r>
              <a:rPr lang="en-US" dirty="0"/>
              <a:t>Pintura al </a:t>
            </a:r>
            <a:r>
              <a:rPr lang="en-US" dirty="0" err="1"/>
              <a:t>óleo</a:t>
            </a:r>
            <a:r>
              <a:rPr lang="en-US" dirty="0"/>
              <a:t> </a:t>
            </a:r>
            <a:r>
              <a:rPr lang="en-US" dirty="0" err="1"/>
              <a:t>sobre</a:t>
            </a:r>
            <a:r>
              <a:rPr lang="en-US" dirty="0"/>
              <a:t> </a:t>
            </a:r>
            <a:r>
              <a:rPr lang="en-US" dirty="0" err="1"/>
              <a:t>madera</a:t>
            </a:r>
            <a:r>
              <a:rPr lang="en-US" dirty="0"/>
              <a:t>.</a:t>
            </a:r>
          </a:p>
          <a:p>
            <a:r>
              <a:rPr lang="en-US" dirty="0"/>
              <a:t>Galería Nacional de Jamaica.</a:t>
            </a:r>
          </a:p>
        </p:txBody>
      </p:sp>
      <p:pic>
        <p:nvPicPr>
          <p:cNvPr id="11" name="Picture 10">
            <a:extLst>
              <a:ext uri="{FF2B5EF4-FFF2-40B4-BE49-F238E27FC236}">
                <a16:creationId xmlns:a16="http://schemas.microsoft.com/office/drawing/2014/main" id="{3899D70B-0C32-174B-B98A-CA1C220B90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268484"/>
            <a:ext cx="5783490" cy="3831562"/>
          </a:xfrm>
          <a:prstGeom prst="rect">
            <a:avLst/>
          </a:prstGeom>
        </p:spPr>
      </p:pic>
    </p:spTree>
    <p:extLst>
      <p:ext uri="{BB962C8B-B14F-4D97-AF65-F5344CB8AC3E}">
        <p14:creationId xmlns:p14="http://schemas.microsoft.com/office/powerpoint/2010/main" val="649316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¿Cómo escuchas música?</a:t>
            </a:r>
          </a:p>
          <a:p>
            <a:pPr marL="571500" indent="-571500">
              <a:buFont typeface="Arial" panose="020B0604020202020204" pitchFamily="34" charset="0"/>
              <a:buChar char="•"/>
            </a:pPr>
            <a:r>
              <a:rPr lang="es-ES" dirty="0"/>
              <a:t>¿Dónde escuchas música?</a:t>
            </a:r>
          </a:p>
          <a:p>
            <a:pPr marL="571500" indent="-571500">
              <a:buFont typeface="Arial" panose="020B0604020202020204" pitchFamily="34" charset="0"/>
              <a:buChar char="•"/>
            </a:pPr>
            <a:r>
              <a:rPr lang="es-ES" dirty="0"/>
              <a:t>¿Cuándo escuchas música con otras personas?</a:t>
            </a:r>
          </a:p>
          <a:p>
            <a:pPr marL="571500" indent="-571500">
              <a:buFont typeface="Arial" panose="020B0604020202020204" pitchFamily="34" charset="0"/>
              <a:buChar char="•"/>
            </a:pPr>
            <a:r>
              <a:rPr lang="es-ES" dirty="0"/>
              <a:t>¿Cómo se siente?</a:t>
            </a:r>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fld id="{1AD59F8F-821C-794D-AFBA-1518A32149B9}" type="slidenum">
              <a:rPr lang="en-US" smtClean="0"/>
              <a:pPr/>
              <a:t>3</a:t>
            </a:fld>
            <a:endParaRPr lang="en-US" dirty="0"/>
          </a:p>
        </p:txBody>
      </p:sp>
    </p:spTree>
    <p:extLst>
      <p:ext uri="{BB962C8B-B14F-4D97-AF65-F5344CB8AC3E}">
        <p14:creationId xmlns:p14="http://schemas.microsoft.com/office/powerpoint/2010/main" val="404265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p:txBody>
          <a:bodyPr/>
          <a:lstStyle/>
          <a:p>
            <a:pPr marL="571500" indent="-571500">
              <a:buFont typeface="Arial" panose="020B0604020202020204" pitchFamily="34" charset="0"/>
              <a:buChar char="•"/>
            </a:pPr>
            <a:r>
              <a:rPr lang="es-ES" sz="2400" dirty="0"/>
              <a:t>¿Has tocado alguna vez un instrumento? ¿Cómo era?</a:t>
            </a:r>
          </a:p>
          <a:p>
            <a:pPr marL="571500" indent="-571500">
              <a:buFont typeface="Arial" panose="020B0604020202020204" pitchFamily="34" charset="0"/>
              <a:buChar char="•"/>
            </a:pPr>
            <a:r>
              <a:rPr lang="es-ES" sz="2400" dirty="0"/>
              <a:t>¿Este instrumento te recuerda a algo que hayas visto antes? </a:t>
            </a:r>
          </a:p>
          <a:p>
            <a:pPr marL="571500" indent="-571500">
              <a:buFont typeface="Arial" panose="020B0604020202020204" pitchFamily="34" charset="0"/>
              <a:buChar char="•"/>
            </a:pPr>
            <a:r>
              <a:rPr lang="es-ES" sz="2400" dirty="0"/>
              <a:t>¿Cómo está decorado este instrumento? ¿Qué tipo de símbolos ves?</a:t>
            </a:r>
          </a:p>
          <a:p>
            <a:pPr marL="571500" indent="-571500">
              <a:buFont typeface="Arial" panose="020B0604020202020204" pitchFamily="34" charset="0"/>
              <a:buChar char="•"/>
            </a:pPr>
            <a:r>
              <a:rPr lang="es-ES" sz="2400" dirty="0"/>
              <a:t>¿Cuántas personas crees que pueden tocar este instrumento a la vez? </a:t>
            </a:r>
          </a:p>
          <a:p>
            <a:pPr marL="571500" indent="-571500">
              <a:buFont typeface="Arial" panose="020B0604020202020204" pitchFamily="34" charset="0"/>
              <a:buChar char="•"/>
            </a:pPr>
            <a:r>
              <a:rPr lang="es-ES" sz="2400" dirty="0"/>
              <a:t>¿Cómo se tendrían que organizar (sentarse, ponerse de pie, agacharse, alcanzar) para tocar este instrumento juntos? ¿Qué tipo de música haría?</a:t>
            </a:r>
          </a:p>
          <a:p>
            <a:pPr marL="571500" indent="-571500">
              <a:buFont typeface="Arial" panose="020B0604020202020204" pitchFamily="34" charset="0"/>
              <a:buChar char="•"/>
            </a:pPr>
            <a:endParaRPr lang="en-US" sz="2400" dirty="0"/>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30</a:t>
            </a:fld>
            <a:endParaRPr lang="en-US" dirty="0"/>
          </a:p>
        </p:txBody>
      </p:sp>
    </p:spTree>
    <p:extLst>
      <p:ext uri="{BB962C8B-B14F-4D97-AF65-F5344CB8AC3E}">
        <p14:creationId xmlns:p14="http://schemas.microsoft.com/office/powerpoint/2010/main" val="14247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n-US" dirty="0"/>
              <a:t>Everald Brown, </a:t>
            </a:r>
            <a:r>
              <a:rPr lang="en-US" i="1" dirty="0"/>
              <a:t>Hora </a:t>
            </a:r>
            <a:r>
              <a:rPr lang="en-US" i="1" dirty="0" err="1"/>
              <a:t>Nyabingi</a:t>
            </a:r>
            <a:r>
              <a:rPr lang="en-US" i="1" dirty="0"/>
              <a:t>, </a:t>
            </a:r>
            <a:r>
              <a:rPr lang="en-US" dirty="0"/>
              <a:t>1969</a:t>
            </a:r>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31</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Everald Brown </a:t>
            </a:r>
          </a:p>
          <a:p>
            <a:r>
              <a:rPr lang="en-US" dirty="0"/>
              <a:t>(b. 1917, Clarendon, Jamaica; d. 2003, New York, New York) </a:t>
            </a:r>
          </a:p>
          <a:p>
            <a:r>
              <a:rPr lang="es-ES" dirty="0"/>
              <a:t>La Hora de </a:t>
            </a:r>
            <a:r>
              <a:rPr lang="es-ES" dirty="0" err="1"/>
              <a:t>Nyabingi</a:t>
            </a:r>
            <a:r>
              <a:rPr lang="es-ES" dirty="0"/>
              <a:t>, 1969</a:t>
            </a:r>
          </a:p>
          <a:p>
            <a:r>
              <a:rPr lang="es-ES" dirty="0"/>
              <a:t>Aceite sobre tabla dura</a:t>
            </a:r>
          </a:p>
          <a:p>
            <a:r>
              <a:rPr lang="es-ES" dirty="0"/>
              <a:t>Galería Nacional de Jamaica</a:t>
            </a:r>
          </a:p>
          <a:p>
            <a:endParaRPr lang="en-US" dirty="0"/>
          </a:p>
          <a:p>
            <a:endParaRPr lang="en-US" dirty="0"/>
          </a:p>
        </p:txBody>
      </p:sp>
      <p:pic>
        <p:nvPicPr>
          <p:cNvPr id="4" name="Picture 3">
            <a:extLst>
              <a:ext uri="{FF2B5EF4-FFF2-40B4-BE49-F238E27FC236}">
                <a16:creationId xmlns:a16="http://schemas.microsoft.com/office/drawing/2014/main" id="{08F757E9-FEFD-0AE0-113C-DD9544FB787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8"/>
            <a:ext cx="5352892" cy="3914301"/>
          </a:xfrm>
          <a:prstGeom prst="rect">
            <a:avLst/>
          </a:prstGeom>
        </p:spPr>
      </p:pic>
    </p:spTree>
    <p:extLst>
      <p:ext uri="{BB962C8B-B14F-4D97-AF65-F5344CB8AC3E}">
        <p14:creationId xmlns:p14="http://schemas.microsoft.com/office/powerpoint/2010/main" val="44573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¿Qué tipo de cosas están haciendo las personas en la pintura? ¿Cómo interactúan entre si las personas? </a:t>
            </a:r>
          </a:p>
          <a:p>
            <a:pPr marL="571500" indent="-571500">
              <a:buFont typeface="Arial" panose="020B0604020202020204" pitchFamily="34" charset="0"/>
              <a:buChar char="•"/>
            </a:pPr>
            <a:r>
              <a:rPr lang="es-ES" dirty="0"/>
              <a:t>¿Reconoces algún patrón o símbolo?</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32</a:t>
            </a:fld>
            <a:endParaRPr lang="en-US" dirty="0"/>
          </a:p>
        </p:txBody>
      </p:sp>
    </p:spTree>
    <p:extLst>
      <p:ext uri="{BB962C8B-B14F-4D97-AF65-F5344CB8AC3E}">
        <p14:creationId xmlns:p14="http://schemas.microsoft.com/office/powerpoint/2010/main" val="1269830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a:xfrm>
            <a:off x="402592" y="726806"/>
            <a:ext cx="9114345" cy="5654675"/>
          </a:xfrm>
        </p:spPr>
        <p:txBody>
          <a:bodyPr/>
          <a:lstStyle/>
          <a:p>
            <a:r>
              <a:rPr lang="es-ES" sz="1800" dirty="0"/>
              <a:t>"Sin embargo, a través de mi exploración de cuerpos y teologías en la diáspora africana, he llegado a comprender que estos dos tipos de cuerpos y rituales quizás están involucrados en conversaciones no del todo diferentes. Ambos cuerpos están implicados en procesos íntimos de creación de significado...</a:t>
            </a:r>
          </a:p>
          <a:p>
            <a:r>
              <a:rPr lang="es-ES" sz="1800" dirty="0"/>
              <a:t>… Por mucho que la música reggae ortodoxa pueda caracterizarse como una forma de iluminación espiritual, la música </a:t>
            </a:r>
            <a:r>
              <a:rPr lang="es-ES" sz="1800" dirty="0" err="1"/>
              <a:t>dancehall</a:t>
            </a:r>
            <a:r>
              <a:rPr lang="es-ES" sz="1800" dirty="0"/>
              <a:t> también incluye un elemento espiritual. Los practicantes del </a:t>
            </a:r>
            <a:r>
              <a:rPr lang="es-ES" sz="1800" dirty="0" err="1"/>
              <a:t>dancehall</a:t>
            </a:r>
            <a:r>
              <a:rPr lang="es-ES" sz="1800" dirty="0"/>
              <a:t> no se limitan a realizar actos lascivos y lascivos, ni simplemente cantan o rapean sobre la inmoralidad como simple pasatiempo, sino que de hecho desarrollan un sentido de pertenencia y control sobre sus vidas y destinos a través de este arte. El </a:t>
            </a:r>
            <a:r>
              <a:rPr lang="es-ES" sz="1800" dirty="0" err="1"/>
              <a:t>dancehall</a:t>
            </a:r>
            <a:r>
              <a:rPr lang="es-ES" sz="1800" dirty="0"/>
              <a:t> está influenciado por el panorama religioso de Jamaica, impregnado de cristianismo, creencias y prácticas de origen africano y rastafari. Estas influencias, que son parte integral de los nomos jamaicanos, ayudan a moldear la subcultura del </a:t>
            </a:r>
            <a:r>
              <a:rPr lang="es-ES" sz="1800" dirty="0" err="1"/>
              <a:t>dancehall</a:t>
            </a:r>
            <a:r>
              <a:rPr lang="es-ES" sz="1800" dirty="0"/>
              <a:t>. Sin embargo, el </a:t>
            </a:r>
            <a:r>
              <a:rPr lang="es-ES" sz="1800" dirty="0" err="1"/>
              <a:t>dancehall</a:t>
            </a:r>
            <a:r>
              <a:rPr lang="es-ES" sz="1800" dirty="0"/>
              <a:t> remodela el orden dado y produce sus propios códigos morales, prácticas rituales y formas de alcanzar la iluminación mediante la modificación de ideologías cristianas y rastafaris normativas, así como elementos únicos producidos a partir de experiencias vitales en los guetos de Jamaica. El </a:t>
            </a:r>
            <a:r>
              <a:rPr lang="es-ES" sz="1800" dirty="0" err="1"/>
              <a:t>dancehall</a:t>
            </a:r>
            <a:r>
              <a:rPr lang="es-ES" sz="1800" dirty="0"/>
              <a:t> es una forma íntima de comunicación musical y encarnada (quizá demasiado íntima para la mayoría cristiana jamaicana) y, a través del movimiento, los "</a:t>
            </a:r>
            <a:r>
              <a:rPr lang="es-ES" sz="1800" dirty="0" err="1"/>
              <a:t>riddims</a:t>
            </a:r>
            <a:r>
              <a:rPr lang="es-ES" sz="1800" dirty="0"/>
              <a:t>" y las letras, los amantes del </a:t>
            </a:r>
            <a:r>
              <a:rPr lang="es-ES" sz="1800" dirty="0" err="1"/>
              <a:t>dancehall</a:t>
            </a:r>
            <a:r>
              <a:rPr lang="es-ES" sz="1800" dirty="0"/>
              <a:t> y quienes viven en la "guarnición" (el centro de la ciudad) donde el </a:t>
            </a:r>
            <a:r>
              <a:rPr lang="es-ES" sz="1800" dirty="0" err="1"/>
              <a:t>dancehall</a:t>
            </a:r>
            <a:r>
              <a:rPr lang="es-ES" sz="1800" dirty="0"/>
              <a:t> obtiene su alma, se junta y alimenta su espíritu." </a:t>
            </a:r>
          </a:p>
          <a:p>
            <a:r>
              <a:rPr lang="es-ES" sz="1800" i="1" dirty="0"/>
              <a:t>El espíritu del </a:t>
            </a:r>
            <a:r>
              <a:rPr lang="es-ES" sz="1800" i="1" dirty="0" err="1"/>
              <a:t>dancehall</a:t>
            </a:r>
            <a:r>
              <a:rPr lang="es-ES" sz="1800" i="1" dirty="0"/>
              <a:t>: Encarnando un nuevo Nomos en Jamaica </a:t>
            </a:r>
            <a:r>
              <a:rPr lang="es-ES" sz="1800" dirty="0"/>
              <a:t>de </a:t>
            </a:r>
            <a:r>
              <a:rPr lang="es-ES" sz="1800" dirty="0" err="1"/>
              <a:t>Kythie</a:t>
            </a:r>
            <a:r>
              <a:rPr lang="es-ES" sz="1800" dirty="0"/>
              <a:t> K. Brown</a:t>
            </a:r>
            <a:endParaRPr lang="en-US" sz="1800"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33</a:t>
            </a:fld>
            <a:endParaRPr lang="en-US" dirty="0"/>
          </a:p>
        </p:txBody>
      </p:sp>
    </p:spTree>
    <p:extLst>
      <p:ext uri="{BB962C8B-B14F-4D97-AF65-F5344CB8AC3E}">
        <p14:creationId xmlns:p14="http://schemas.microsoft.com/office/powerpoint/2010/main" val="2479869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A063-6317-4328-5D85-88C5894004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80E1B6-55B2-0A02-37DE-18F6C53E7325}"/>
              </a:ext>
            </a:extLst>
          </p:cNvPr>
          <p:cNvSpPr>
            <a:spLocks noGrp="1"/>
          </p:cNvSpPr>
          <p:nvPr>
            <p:ph type="body" sz="quarter" idx="13"/>
          </p:nvPr>
        </p:nvSpPr>
        <p:spPr/>
        <p:txBody>
          <a:bodyPr/>
          <a:lstStyle/>
          <a:p>
            <a:r>
              <a:rPr lang="es-ES" sz="3600" dirty="0"/>
              <a:t>La gente se reúne alrededor del Arpa Estrellada y realiza una ceremonia de fundación por motivos religiosos o espirituales. Las comunidades se reúnen alrededor de un sistema de sonido para una fiesta. A simple vista, son ocasiones muy diferentes. </a:t>
            </a:r>
          </a:p>
          <a:p>
            <a:pPr marL="571500" indent="-571500">
              <a:buFont typeface="Arial" panose="020B0604020202020204" pitchFamily="34" charset="0"/>
              <a:buChar char="•"/>
            </a:pPr>
            <a:r>
              <a:rPr lang="es-ES" sz="3600" dirty="0"/>
              <a:t>¿En qué se parecen, más allá de ser oportunidades para la congregación? </a:t>
            </a:r>
          </a:p>
          <a:p>
            <a:endParaRPr lang="en-US" sz="3600" dirty="0"/>
          </a:p>
        </p:txBody>
      </p:sp>
      <p:sp>
        <p:nvSpPr>
          <p:cNvPr id="3" name="Slide Number Placeholder 2">
            <a:extLst>
              <a:ext uri="{FF2B5EF4-FFF2-40B4-BE49-F238E27FC236}">
                <a16:creationId xmlns:a16="http://schemas.microsoft.com/office/drawing/2014/main" id="{7B2C0150-3017-DAA7-DECD-2C0DA64B9AEF}"/>
              </a:ext>
            </a:extLst>
          </p:cNvPr>
          <p:cNvSpPr>
            <a:spLocks noGrp="1"/>
          </p:cNvSpPr>
          <p:nvPr>
            <p:ph type="sldNum" sz="quarter" idx="18"/>
          </p:nvPr>
        </p:nvSpPr>
        <p:spPr/>
        <p:txBody>
          <a:bodyPr/>
          <a:lstStyle/>
          <a:p>
            <a:fld id="{1AD59F8F-821C-794D-AFBA-1518A32149B9}" type="slidenum">
              <a:rPr lang="en-US" smtClean="0"/>
              <a:pPr/>
              <a:t>34</a:t>
            </a:fld>
            <a:endParaRPr lang="en-US" dirty="0"/>
          </a:p>
        </p:txBody>
      </p:sp>
    </p:spTree>
    <p:extLst>
      <p:ext uri="{BB962C8B-B14F-4D97-AF65-F5344CB8AC3E}">
        <p14:creationId xmlns:p14="http://schemas.microsoft.com/office/powerpoint/2010/main" val="49536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E7D8-B217-0656-DA2B-555638545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79BBD-6BEA-5FCB-38BF-A2A8F8E3A59F}"/>
              </a:ext>
            </a:extLst>
          </p:cNvPr>
          <p:cNvSpPr>
            <a:spLocks noGrp="1"/>
          </p:cNvSpPr>
          <p:nvPr>
            <p:ph type="title"/>
          </p:nvPr>
        </p:nvSpPr>
        <p:spPr/>
        <p:txBody>
          <a:bodyPr/>
          <a:lstStyle/>
          <a:p>
            <a:r>
              <a:rPr lang="en-US" dirty="0"/>
              <a:t>Denzil Forrester, </a:t>
            </a:r>
            <a:r>
              <a:rPr lang="en-US" i="1" dirty="0"/>
              <a:t>Duppy Deh, </a:t>
            </a:r>
            <a:r>
              <a:rPr lang="en-US" dirty="0"/>
              <a:t>2018</a:t>
            </a:r>
          </a:p>
        </p:txBody>
      </p:sp>
      <p:sp>
        <p:nvSpPr>
          <p:cNvPr id="3" name="Slide Number Placeholder 2">
            <a:extLst>
              <a:ext uri="{FF2B5EF4-FFF2-40B4-BE49-F238E27FC236}">
                <a16:creationId xmlns:a16="http://schemas.microsoft.com/office/drawing/2014/main" id="{BB434296-83FA-6366-3BFF-21561AF79BC9}"/>
              </a:ext>
            </a:extLst>
          </p:cNvPr>
          <p:cNvSpPr>
            <a:spLocks noGrp="1"/>
          </p:cNvSpPr>
          <p:nvPr>
            <p:ph type="sldNum" sz="quarter" idx="18"/>
          </p:nvPr>
        </p:nvSpPr>
        <p:spPr/>
        <p:txBody>
          <a:bodyPr/>
          <a:lstStyle/>
          <a:p>
            <a:fld id="{1AD59F8F-821C-794D-AFBA-1518A32149B9}" type="slidenum">
              <a:rPr lang="en-US" smtClean="0"/>
              <a:pPr/>
              <a:t>35</a:t>
            </a:fld>
            <a:endParaRPr lang="en-US" dirty="0"/>
          </a:p>
        </p:txBody>
      </p:sp>
      <p:sp>
        <p:nvSpPr>
          <p:cNvPr id="5" name="Text Placeholder 4">
            <a:extLst>
              <a:ext uri="{FF2B5EF4-FFF2-40B4-BE49-F238E27FC236}">
                <a16:creationId xmlns:a16="http://schemas.microsoft.com/office/drawing/2014/main" id="{E3301A2D-C91F-86F9-54B0-347EA3C7771C}"/>
              </a:ext>
            </a:extLst>
          </p:cNvPr>
          <p:cNvSpPr>
            <a:spLocks noGrp="1"/>
          </p:cNvSpPr>
          <p:nvPr>
            <p:ph type="body" sz="quarter" idx="21"/>
          </p:nvPr>
        </p:nvSpPr>
        <p:spPr>
          <a:xfrm>
            <a:off x="398266" y="5314860"/>
            <a:ext cx="11378560" cy="606232"/>
          </a:xfrm>
        </p:spPr>
        <p:txBody>
          <a:bodyPr/>
          <a:lstStyle/>
          <a:p>
            <a:r>
              <a:rPr lang="en-US" dirty="0"/>
              <a:t>Denzil Forrester (b. 1956, Grenada; lives in Cornwall, United Kingdom)</a:t>
            </a:r>
          </a:p>
          <a:p>
            <a:r>
              <a:rPr lang="en-US" dirty="0"/>
              <a:t>Duppy Deh, 2018</a:t>
            </a:r>
          </a:p>
          <a:p>
            <a:r>
              <a:rPr lang="es-ES" dirty="0"/>
              <a:t>Óleo sobre lino</a:t>
            </a:r>
          </a:p>
          <a:p>
            <a:r>
              <a:rPr lang="es-ES" dirty="0"/>
              <a:t>Cortesía de Margot y George </a:t>
            </a:r>
            <a:r>
              <a:rPr lang="es-ES" dirty="0" err="1"/>
              <a:t>Greig</a:t>
            </a:r>
            <a:endParaRPr lang="es-ES" dirty="0"/>
          </a:p>
        </p:txBody>
      </p:sp>
      <p:pic>
        <p:nvPicPr>
          <p:cNvPr id="6" name="Picture 5">
            <a:extLst>
              <a:ext uri="{FF2B5EF4-FFF2-40B4-BE49-F238E27FC236}">
                <a16:creationId xmlns:a16="http://schemas.microsoft.com/office/drawing/2014/main" id="{D2B19231-46EC-F0F1-6E8F-A8C84603AF5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8"/>
            <a:ext cx="5942383" cy="3939701"/>
          </a:xfrm>
          <a:prstGeom prst="rect">
            <a:avLst/>
          </a:prstGeom>
        </p:spPr>
      </p:pic>
    </p:spTree>
    <p:extLst>
      <p:ext uri="{BB962C8B-B14F-4D97-AF65-F5344CB8AC3E}">
        <p14:creationId xmlns:p14="http://schemas.microsoft.com/office/powerpoint/2010/main" val="50779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B4AB-78CB-2519-134C-97AA175BBA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CC3E14-4D30-B8DC-2589-1C109FF477F9}"/>
              </a:ext>
            </a:extLst>
          </p:cNvPr>
          <p:cNvSpPr>
            <a:spLocks noGrp="1"/>
          </p:cNvSpPr>
          <p:nvPr>
            <p:ph type="body" sz="quarter" idx="13"/>
          </p:nvPr>
        </p:nvSpPr>
        <p:spPr>
          <a:xfrm>
            <a:off x="431155" y="1203324"/>
            <a:ext cx="9114345" cy="5362846"/>
          </a:xfrm>
        </p:spPr>
        <p:txBody>
          <a:bodyPr/>
          <a:lstStyle/>
          <a:p>
            <a:pPr marL="571500" indent="-571500">
              <a:buFont typeface="Arial" panose="020B0604020202020204" pitchFamily="34" charset="0"/>
              <a:buChar char="•"/>
            </a:pPr>
            <a:r>
              <a:rPr lang="es-ES" sz="3200" dirty="0"/>
              <a:t>¿Qué tipo de acciones o movimientos ves que ocurren en esta pintura?</a:t>
            </a:r>
          </a:p>
          <a:p>
            <a:pPr marL="571500" indent="-571500">
              <a:buFont typeface="Arial" panose="020B0604020202020204" pitchFamily="34" charset="0"/>
              <a:buChar char="•"/>
            </a:pPr>
            <a:r>
              <a:rPr lang="es-ES" sz="3200" dirty="0"/>
              <a:t>¿Cómo utiliza el artista el color, las formas y los ángulos para transmitir la sensación del espacio?</a:t>
            </a:r>
          </a:p>
          <a:p>
            <a:pPr marL="571500" indent="-571500">
              <a:buFont typeface="Arial" panose="020B0604020202020204" pitchFamily="34" charset="0"/>
              <a:buChar char="•"/>
            </a:pPr>
            <a:r>
              <a:rPr lang="es-ES" sz="3200" dirty="0"/>
              <a:t>Si esto es una discoteca, ¿en qué se siente similar o diferente de las reuniones representadas en la obra de </a:t>
            </a:r>
            <a:r>
              <a:rPr lang="es-ES" sz="3200" dirty="0" err="1"/>
              <a:t>Everald</a:t>
            </a:r>
            <a:r>
              <a:rPr lang="es-ES" sz="3200" dirty="0"/>
              <a:t> Brown, </a:t>
            </a:r>
            <a:r>
              <a:rPr lang="es-ES" sz="3200" dirty="0" err="1"/>
              <a:t>Nyabinghi</a:t>
            </a:r>
            <a:r>
              <a:rPr lang="es-ES" sz="3200" dirty="0"/>
              <a:t> </a:t>
            </a:r>
            <a:r>
              <a:rPr lang="es-ES" sz="3200" dirty="0" err="1"/>
              <a:t>Hour</a:t>
            </a:r>
            <a:r>
              <a:rPr lang="es-ES" sz="3200" dirty="0"/>
              <a:t>?</a:t>
            </a:r>
          </a:p>
          <a:p>
            <a:pPr marL="571500" indent="-571500">
              <a:buFont typeface="Arial" panose="020B0604020202020204" pitchFamily="34" charset="0"/>
              <a:buChar char="•"/>
            </a:pPr>
            <a:r>
              <a:rPr lang="es-ES" sz="3200" dirty="0"/>
              <a:t>¿Cómo imaginas que sonaría la música en este momento? ¿Cómo captura la pintura el sonido y el ritmo intensos?</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415B4EE-52A4-8FC2-4CAA-24B9B1EC7C4B}"/>
              </a:ext>
            </a:extLst>
          </p:cNvPr>
          <p:cNvSpPr>
            <a:spLocks noGrp="1"/>
          </p:cNvSpPr>
          <p:nvPr>
            <p:ph type="sldNum" sz="quarter" idx="18"/>
          </p:nvPr>
        </p:nvSpPr>
        <p:spPr/>
        <p:txBody>
          <a:bodyPr/>
          <a:lstStyle/>
          <a:p>
            <a:fld id="{1AD59F8F-821C-794D-AFBA-1518A32149B9}" type="slidenum">
              <a:rPr lang="en-US" smtClean="0"/>
              <a:pPr/>
              <a:t>36</a:t>
            </a:fld>
            <a:endParaRPr lang="en-US" dirty="0"/>
          </a:p>
        </p:txBody>
      </p:sp>
    </p:spTree>
    <p:extLst>
      <p:ext uri="{BB962C8B-B14F-4D97-AF65-F5344CB8AC3E}">
        <p14:creationId xmlns:p14="http://schemas.microsoft.com/office/powerpoint/2010/main" val="366364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314C3-A296-3122-B621-582C66B335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57C8E6-0113-21BB-232E-9BD0497C6436}"/>
              </a:ext>
            </a:extLst>
          </p:cNvPr>
          <p:cNvSpPr>
            <a:spLocks noGrp="1"/>
          </p:cNvSpPr>
          <p:nvPr>
            <p:ph type="body" sz="quarter" idx="13"/>
          </p:nvPr>
        </p:nvSpPr>
        <p:spPr>
          <a:xfrm>
            <a:off x="431155" y="1203325"/>
            <a:ext cx="9114345" cy="5129381"/>
          </a:xfrm>
        </p:spPr>
        <p:txBody>
          <a:bodyPr/>
          <a:lstStyle/>
          <a:p>
            <a:r>
              <a:rPr lang="es-ES" sz="3200" dirty="0"/>
              <a:t>Las ceremonias de </a:t>
            </a:r>
            <a:r>
              <a:rPr lang="es-ES" sz="3200" dirty="0" err="1"/>
              <a:t>Everald</a:t>
            </a:r>
            <a:r>
              <a:rPr lang="es-ES" sz="3200" dirty="0"/>
              <a:t> Brown y la música del </a:t>
            </a:r>
            <a:r>
              <a:rPr lang="es-ES" sz="3200" dirty="0" err="1"/>
              <a:t>Roots</a:t>
            </a:r>
            <a:r>
              <a:rPr lang="es-ES" sz="3200" dirty="0"/>
              <a:t> Reggae permitieron la resistencia colectiva contra la injusticia. Forrester representa el espacio de reunión equivalente de la generación siguiente: el club. Para Brown, la música sirvió como un llamado a la conciencia para la justicia social y la realización espiritual. Para Forrester, el </a:t>
            </a:r>
            <a:r>
              <a:rPr lang="es-ES" sz="3200" dirty="0" err="1"/>
              <a:t>Dub</a:t>
            </a:r>
            <a:r>
              <a:rPr lang="es-ES" sz="3200" dirty="0"/>
              <a:t> y el Reggae ofrecieron un espacio psicológico y espiritual para que la comunidad </a:t>
            </a:r>
            <a:r>
              <a:rPr lang="es-ES" sz="3200" dirty="0" err="1"/>
              <a:t>diásporica</a:t>
            </a:r>
            <a:r>
              <a:rPr lang="es-ES" sz="3200" dirty="0"/>
              <a:t> afirmara poder e identidad alejándose de la opresión colonial y la tensión racial. </a:t>
            </a:r>
            <a:endParaRPr lang="en-US" sz="3200" dirty="0"/>
          </a:p>
        </p:txBody>
      </p:sp>
      <p:sp>
        <p:nvSpPr>
          <p:cNvPr id="3" name="Slide Number Placeholder 2">
            <a:extLst>
              <a:ext uri="{FF2B5EF4-FFF2-40B4-BE49-F238E27FC236}">
                <a16:creationId xmlns:a16="http://schemas.microsoft.com/office/drawing/2014/main" id="{8D4CEF70-278A-2834-612F-B4ECFCFA2166}"/>
              </a:ext>
            </a:extLst>
          </p:cNvPr>
          <p:cNvSpPr>
            <a:spLocks noGrp="1"/>
          </p:cNvSpPr>
          <p:nvPr>
            <p:ph type="sldNum" sz="quarter" idx="18"/>
          </p:nvPr>
        </p:nvSpPr>
        <p:spPr/>
        <p:txBody>
          <a:bodyPr/>
          <a:lstStyle/>
          <a:p>
            <a:fld id="{1AD59F8F-821C-794D-AFBA-1518A32149B9}" type="slidenum">
              <a:rPr lang="en-US" smtClean="0"/>
              <a:pPr/>
              <a:t>37</a:t>
            </a:fld>
            <a:endParaRPr lang="en-US" dirty="0"/>
          </a:p>
        </p:txBody>
      </p:sp>
    </p:spTree>
    <p:extLst>
      <p:ext uri="{BB962C8B-B14F-4D97-AF65-F5344CB8AC3E}">
        <p14:creationId xmlns:p14="http://schemas.microsoft.com/office/powerpoint/2010/main" val="321428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6CBD9-C9F2-EBBB-7EA7-77D9DEB5BD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BECEB3-DBD4-A8D2-23B6-F0082F6DEB73}"/>
              </a:ext>
            </a:extLst>
          </p:cNvPr>
          <p:cNvSpPr>
            <a:spLocks noGrp="1"/>
          </p:cNvSpPr>
          <p:nvPr>
            <p:ph type="body" sz="quarter" idx="13"/>
          </p:nvPr>
        </p:nvSpPr>
        <p:spPr>
          <a:xfrm>
            <a:off x="431155" y="1203324"/>
            <a:ext cx="9114345" cy="4918075"/>
          </a:xfrm>
        </p:spPr>
        <p:txBody>
          <a:bodyPr/>
          <a:lstStyle/>
          <a:p>
            <a:pPr marL="571500" indent="-571500">
              <a:buFont typeface="Arial" panose="020B0604020202020204" pitchFamily="34" charset="0"/>
              <a:buChar char="•"/>
            </a:pPr>
            <a:r>
              <a:rPr lang="es-ES" sz="2800" dirty="0"/>
              <a:t>¿Cómo se expresan de forma diferente los conceptos de resistencia y liberación al reunirse en una ceremonia religiosa frente a reunirse en una discoteca?</a:t>
            </a:r>
          </a:p>
          <a:p>
            <a:pPr marL="571500" indent="-571500">
              <a:buFont typeface="Arial" panose="020B0604020202020204" pitchFamily="34" charset="0"/>
              <a:buChar char="•"/>
            </a:pPr>
            <a:r>
              <a:rPr lang="es-ES" sz="2800" dirty="0"/>
              <a:t>¿Cómo podría funcionar el movimiento extático y el volumen alto de un club de salón de baile como un ascenso espiritual temporal para los participantes, similar a los rituales tradicionales?</a:t>
            </a:r>
          </a:p>
          <a:p>
            <a:pPr marL="571500" indent="-571500">
              <a:buFont typeface="Arial" panose="020B0604020202020204" pitchFamily="34" charset="0"/>
              <a:buChar char="•"/>
            </a:pPr>
            <a:r>
              <a:rPr lang="es-ES" sz="2800" dirty="0"/>
              <a:t>Forrester capturó el flujo enérgico y el ritmo del club dibujando a lo largo de una sola pista. ¿Cómo sugiere este método que el ritmo y el sonido son fundamentales para moldear el espacio comunitario y espiritual?</a:t>
            </a:r>
          </a:p>
          <a:p>
            <a:pPr marL="571500" indent="-571500">
              <a:buFont typeface="Arial" panose="020B0604020202020204" pitchFamily="34" charset="0"/>
              <a:buChar char="•"/>
            </a:pPr>
            <a:endParaRPr lang="en-US" sz="2800" dirty="0"/>
          </a:p>
        </p:txBody>
      </p:sp>
      <p:sp>
        <p:nvSpPr>
          <p:cNvPr id="3" name="Slide Number Placeholder 2">
            <a:extLst>
              <a:ext uri="{FF2B5EF4-FFF2-40B4-BE49-F238E27FC236}">
                <a16:creationId xmlns:a16="http://schemas.microsoft.com/office/drawing/2014/main" id="{B731C14A-44A6-3197-D0D8-72BC3B44A319}"/>
              </a:ext>
            </a:extLst>
          </p:cNvPr>
          <p:cNvSpPr>
            <a:spLocks noGrp="1"/>
          </p:cNvSpPr>
          <p:nvPr>
            <p:ph type="sldNum" sz="quarter" idx="18"/>
          </p:nvPr>
        </p:nvSpPr>
        <p:spPr/>
        <p:txBody>
          <a:bodyPr/>
          <a:lstStyle/>
          <a:p>
            <a:fld id="{1AD59F8F-821C-794D-AFBA-1518A32149B9}" type="slidenum">
              <a:rPr lang="en-US" smtClean="0"/>
              <a:pPr/>
              <a:t>38</a:t>
            </a:fld>
            <a:endParaRPr lang="en-US" dirty="0"/>
          </a:p>
        </p:txBody>
      </p:sp>
    </p:spTree>
    <p:extLst>
      <p:ext uri="{BB962C8B-B14F-4D97-AF65-F5344CB8AC3E}">
        <p14:creationId xmlns:p14="http://schemas.microsoft.com/office/powerpoint/2010/main" val="271169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1943289" cy="963534"/>
          </a:xfrm>
        </p:spPr>
        <p:txBody>
          <a:bodyPr/>
          <a:lstStyle/>
          <a:p>
            <a:r>
              <a:rPr lang="en-US" dirty="0"/>
              <a:t>CREA</a:t>
            </a:r>
          </a:p>
        </p:txBody>
      </p:sp>
    </p:spTree>
    <p:extLst>
      <p:ext uri="{BB962C8B-B14F-4D97-AF65-F5344CB8AC3E}">
        <p14:creationId xmlns:p14="http://schemas.microsoft.com/office/powerpoint/2010/main" val="123006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897E-2CA6-1387-E373-EAA6592CCDA6}"/>
              </a:ext>
            </a:extLst>
          </p:cNvPr>
          <p:cNvSpPr>
            <a:spLocks noGrp="1"/>
          </p:cNvSpPr>
          <p:nvPr>
            <p:ph type="title"/>
          </p:nvPr>
        </p:nvSpPr>
        <p:spPr/>
        <p:txBody>
          <a:bodyPr/>
          <a:lstStyle/>
          <a:p>
            <a:r>
              <a:rPr lang="en-US" dirty="0" err="1"/>
              <a:t>Escucha</a:t>
            </a:r>
            <a:r>
              <a:rPr lang="en-US" dirty="0"/>
              <a:t> a </a:t>
            </a:r>
            <a:r>
              <a:rPr lang="en-US" dirty="0" err="1"/>
              <a:t>estos</a:t>
            </a:r>
            <a:r>
              <a:rPr lang="en-US" dirty="0"/>
              <a:t> dos canciones, luego </a:t>
            </a:r>
            <a:r>
              <a:rPr lang="en-US"/>
              <a:t>responda </a:t>
            </a:r>
            <a:r>
              <a:rPr lang="en-US" dirty="0"/>
              <a:t>a las </a:t>
            </a:r>
            <a:r>
              <a:rPr lang="en-US" dirty="0" err="1"/>
              <a:t>preguntas</a:t>
            </a:r>
            <a:r>
              <a:rPr lang="en-US" dirty="0"/>
              <a:t> </a:t>
            </a:r>
            <a:r>
              <a:rPr lang="en-US" dirty="0" err="1"/>
              <a:t>en</a:t>
            </a:r>
            <a:r>
              <a:rPr lang="en-US" dirty="0"/>
              <a:t> la </a:t>
            </a:r>
            <a:r>
              <a:rPr lang="en-US" dirty="0" err="1"/>
              <a:t>siguente</a:t>
            </a:r>
            <a:r>
              <a:rPr lang="en-US" dirty="0"/>
              <a:t> </a:t>
            </a:r>
            <a:r>
              <a:rPr lang="en-US" dirty="0" err="1"/>
              <a:t>diapositiva</a:t>
            </a:r>
            <a:r>
              <a:rPr lang="en-US" dirty="0"/>
              <a:t>. </a:t>
            </a:r>
          </a:p>
        </p:txBody>
      </p:sp>
      <p:sp>
        <p:nvSpPr>
          <p:cNvPr id="3" name="Slide Number Placeholder 2">
            <a:extLst>
              <a:ext uri="{FF2B5EF4-FFF2-40B4-BE49-F238E27FC236}">
                <a16:creationId xmlns:a16="http://schemas.microsoft.com/office/drawing/2014/main" id="{CDB38961-4D56-7782-5942-1CA24B993030}"/>
              </a:ext>
            </a:extLst>
          </p:cNvPr>
          <p:cNvSpPr>
            <a:spLocks noGrp="1"/>
          </p:cNvSpPr>
          <p:nvPr>
            <p:ph type="sldNum" sz="quarter" idx="18"/>
          </p:nvPr>
        </p:nvSpPr>
        <p:spPr/>
        <p:txBody>
          <a:bodyPr/>
          <a:lstStyle/>
          <a:p>
            <a:fld id="{1AD59F8F-821C-794D-AFBA-1518A32149B9}" type="slidenum">
              <a:rPr lang="en-US" smtClean="0"/>
              <a:pPr/>
              <a:t>4</a:t>
            </a:fld>
            <a:endParaRPr lang="en-US" dirty="0"/>
          </a:p>
        </p:txBody>
      </p:sp>
      <p:sp>
        <p:nvSpPr>
          <p:cNvPr id="5" name="Text Placeholder 4">
            <a:extLst>
              <a:ext uri="{FF2B5EF4-FFF2-40B4-BE49-F238E27FC236}">
                <a16:creationId xmlns:a16="http://schemas.microsoft.com/office/drawing/2014/main" id="{EFDAD1FC-FEDE-905A-30A9-8C15BDBE8469}"/>
              </a:ext>
            </a:extLst>
          </p:cNvPr>
          <p:cNvSpPr>
            <a:spLocks noGrp="1"/>
          </p:cNvSpPr>
          <p:nvPr>
            <p:ph type="body" sz="quarter" idx="21"/>
          </p:nvPr>
        </p:nvSpPr>
        <p:spPr/>
        <p:txBody>
          <a:bodyPr/>
          <a:lstStyle/>
          <a:p>
            <a:r>
              <a:rPr lang="en-US" dirty="0"/>
              <a:t>Bam </a:t>
            </a:r>
            <a:r>
              <a:rPr lang="en-US" dirty="0" err="1"/>
              <a:t>Bam</a:t>
            </a:r>
            <a:endParaRPr lang="en-US" dirty="0"/>
          </a:p>
          <a:p>
            <a:r>
              <a:rPr lang="en-US" dirty="0" err="1"/>
              <a:t>por</a:t>
            </a:r>
            <a:r>
              <a:rPr lang="en-US" dirty="0"/>
              <a:t> Sister Nancy</a:t>
            </a:r>
          </a:p>
          <a:p>
            <a:r>
              <a:rPr lang="en-US" dirty="0"/>
              <a:t>Techniques Records, 1982</a:t>
            </a:r>
          </a:p>
          <a:p>
            <a:endParaRPr lang="en-US" dirty="0"/>
          </a:p>
        </p:txBody>
      </p:sp>
      <p:sp>
        <p:nvSpPr>
          <p:cNvPr id="6" name="Text Placeholder 5">
            <a:extLst>
              <a:ext uri="{FF2B5EF4-FFF2-40B4-BE49-F238E27FC236}">
                <a16:creationId xmlns:a16="http://schemas.microsoft.com/office/drawing/2014/main" id="{C36A9941-1FB1-050B-6F17-E6B509A176DB}"/>
              </a:ext>
            </a:extLst>
          </p:cNvPr>
          <p:cNvSpPr>
            <a:spLocks noGrp="1"/>
          </p:cNvSpPr>
          <p:nvPr>
            <p:ph type="body" sz="quarter" idx="22"/>
          </p:nvPr>
        </p:nvSpPr>
        <p:spPr/>
        <p:txBody>
          <a:bodyPr/>
          <a:lstStyle/>
          <a:p>
            <a:r>
              <a:rPr lang="en-US" dirty="0"/>
              <a:t>Bam </a:t>
            </a:r>
            <a:r>
              <a:rPr lang="en-US" dirty="0" err="1"/>
              <a:t>Bam</a:t>
            </a:r>
            <a:endParaRPr lang="en-US" dirty="0"/>
          </a:p>
          <a:p>
            <a:r>
              <a:rPr lang="en-US" dirty="0" err="1"/>
              <a:t>por</a:t>
            </a:r>
            <a:r>
              <a:rPr lang="en-US" dirty="0"/>
              <a:t> Chaka Demus &amp; Pliers</a:t>
            </a:r>
          </a:p>
          <a:p>
            <a:r>
              <a:rPr lang="en-US" dirty="0"/>
              <a:t>Mango, 1992</a:t>
            </a:r>
          </a:p>
          <a:p>
            <a:endParaRPr lang="en-US" dirty="0"/>
          </a:p>
        </p:txBody>
      </p:sp>
      <p:sp>
        <p:nvSpPr>
          <p:cNvPr id="7" name="Picture Placeholder 6">
            <a:extLst>
              <a:ext uri="{FF2B5EF4-FFF2-40B4-BE49-F238E27FC236}">
                <a16:creationId xmlns:a16="http://schemas.microsoft.com/office/drawing/2014/main" id="{2FE1237A-91AD-B8CE-D177-B998847E5080}"/>
              </a:ext>
            </a:extLst>
          </p:cNvPr>
          <p:cNvSpPr>
            <a:spLocks noGrp="1"/>
          </p:cNvSpPr>
          <p:nvPr>
            <p:ph type="pic" sz="quarter" idx="20"/>
          </p:nvPr>
        </p:nvSpPr>
        <p:spPr/>
        <p:txBody>
          <a:bodyPr/>
          <a:lstStyle/>
          <a:p>
            <a:endParaRPr lang="en-US"/>
          </a:p>
        </p:txBody>
      </p:sp>
      <p:pic>
        <p:nvPicPr>
          <p:cNvPr id="9" name="Online Media 8" title="Sister Nancy - BAM BAM">
            <a:hlinkClick r:id="" action="ppaction://media"/>
            <a:extLst>
              <a:ext uri="{FF2B5EF4-FFF2-40B4-BE49-F238E27FC236}">
                <a16:creationId xmlns:a16="http://schemas.microsoft.com/office/drawing/2014/main" id="{BCD88D2B-FF36-33D5-BAAE-7841EEF22AF1}"/>
              </a:ext>
            </a:extLst>
          </p:cNvPr>
          <p:cNvPicPr>
            <a:picLocks noRot="1" noChangeAspect="1"/>
          </p:cNvPicPr>
          <p:nvPr>
            <a:videoFile r:link="rId1"/>
          </p:nvPr>
        </p:nvPicPr>
        <p:blipFill>
          <a:blip r:embed="rId4"/>
          <a:stretch>
            <a:fillRect/>
          </a:stretch>
        </p:blipFill>
        <p:spPr>
          <a:xfrm>
            <a:off x="530281" y="1123951"/>
            <a:ext cx="5560960" cy="4170720"/>
          </a:xfrm>
          <a:prstGeom prst="rect">
            <a:avLst/>
          </a:prstGeom>
        </p:spPr>
      </p:pic>
      <p:pic>
        <p:nvPicPr>
          <p:cNvPr id="10" name="Online Media 9" title="Chaka Demus - Bam Bam">
            <a:hlinkClick r:id="" action="ppaction://media"/>
            <a:extLst>
              <a:ext uri="{FF2B5EF4-FFF2-40B4-BE49-F238E27FC236}">
                <a16:creationId xmlns:a16="http://schemas.microsoft.com/office/drawing/2014/main" id="{A5D25BE9-78E8-8BD0-BC63-32E847D16172}"/>
              </a:ext>
            </a:extLst>
          </p:cNvPr>
          <p:cNvPicPr>
            <a:picLocks noRot="1" noChangeAspect="1"/>
          </p:cNvPicPr>
          <p:nvPr>
            <a:videoFile r:link="rId2"/>
          </p:nvPr>
        </p:nvPicPr>
        <p:blipFill>
          <a:blip r:embed="rId5"/>
          <a:srcRect l="15372" r="14064"/>
          <a:stretch>
            <a:fillRect/>
          </a:stretch>
        </p:blipFill>
        <p:spPr>
          <a:xfrm>
            <a:off x="6296982" y="1123951"/>
            <a:ext cx="5529932" cy="4170720"/>
          </a:xfrm>
          <a:prstGeom prst="rect">
            <a:avLst/>
          </a:prstGeom>
        </p:spPr>
      </p:pic>
    </p:spTree>
    <p:extLst>
      <p:ext uri="{BB962C8B-B14F-4D97-AF65-F5344CB8AC3E}">
        <p14:creationId xmlns:p14="http://schemas.microsoft.com/office/powerpoint/2010/main" val="299507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MULTIINSTRUMENTISTA</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40</a:t>
            </a:fld>
            <a:endParaRPr lang="en-US" dirty="0"/>
          </a:p>
        </p:txBody>
      </p:sp>
      <p:sp>
        <p:nvSpPr>
          <p:cNvPr id="5" name="Text Placeholder 4">
            <a:extLst>
              <a:ext uri="{FF2B5EF4-FFF2-40B4-BE49-F238E27FC236}">
                <a16:creationId xmlns:a16="http://schemas.microsoft.com/office/drawing/2014/main" id="{AAD1031E-50A2-D678-E8A4-2F8A608A5D97}"/>
              </a:ext>
            </a:extLst>
          </p:cNvPr>
          <p:cNvSpPr>
            <a:spLocks noGrp="1"/>
          </p:cNvSpPr>
          <p:nvPr>
            <p:ph type="body" sz="quarter" idx="21"/>
          </p:nvPr>
        </p:nvSpPr>
        <p:spPr/>
        <p:txBody>
          <a:bodyPr/>
          <a:lstStyle/>
          <a:p>
            <a:r>
              <a:rPr lang="en-US" dirty="0" err="1"/>
              <a:t>Materiales</a:t>
            </a:r>
            <a:r>
              <a:rPr lang="en-US" dirty="0"/>
              <a:t>: </a:t>
            </a:r>
            <a:r>
              <a:rPr lang="es-ES" dirty="0"/>
              <a:t>Papel dibujado de la actividad de reunión de la Lección 1, Objetos encontrados (cajas de cereales, rollos de papel higiénico, cartón, arroz, cuentas, etc.)</a:t>
            </a:r>
          </a:p>
          <a:p>
            <a:r>
              <a:rPr lang="es-ES" dirty="0"/>
              <a:t>Pajitas, Ligas, sujetadores y cinta de mascarilla, Papel colorido, Materiales de dibujo, y Tijeras</a:t>
            </a:r>
          </a:p>
          <a:p>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ESCULTURA INSTRUMENTAL</a:t>
            </a:r>
          </a:p>
        </p:txBody>
      </p:sp>
      <p:pic>
        <p:nvPicPr>
          <p:cNvPr id="8" name="Picture 7">
            <a:extLst>
              <a:ext uri="{FF2B5EF4-FFF2-40B4-BE49-F238E27FC236}">
                <a16:creationId xmlns:a16="http://schemas.microsoft.com/office/drawing/2014/main" id="{E83CE4DB-E32B-3D8B-9F77-FB1240CB7F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6"/>
          </a:xfrm>
          <a:prstGeom prst="rect">
            <a:avLst/>
          </a:prstGeom>
        </p:spPr>
      </p:pic>
    </p:spTree>
    <p:extLst>
      <p:ext uri="{BB962C8B-B14F-4D97-AF65-F5344CB8AC3E}">
        <p14:creationId xmlns:p14="http://schemas.microsoft.com/office/powerpoint/2010/main" val="3390140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AAA3-5826-13E7-ED18-2CB0C35D7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AC551E-F3B0-1E29-EE70-FF60AE8939DF}"/>
              </a:ext>
            </a:extLst>
          </p:cNvPr>
          <p:cNvSpPr>
            <a:spLocks noGrp="1"/>
          </p:cNvSpPr>
          <p:nvPr>
            <p:ph type="title"/>
          </p:nvPr>
        </p:nvSpPr>
        <p:spPr/>
        <p:txBody>
          <a:bodyPr/>
          <a:lstStyle/>
          <a:p>
            <a:r>
              <a:rPr lang="en-US" dirty="0"/>
              <a:t>MULTIINSTRUMENTISTA</a:t>
            </a:r>
          </a:p>
        </p:txBody>
      </p:sp>
      <p:sp>
        <p:nvSpPr>
          <p:cNvPr id="3" name="Slide Number Placeholder 2">
            <a:extLst>
              <a:ext uri="{FF2B5EF4-FFF2-40B4-BE49-F238E27FC236}">
                <a16:creationId xmlns:a16="http://schemas.microsoft.com/office/drawing/2014/main" id="{266CA6BC-43E0-F832-A908-D65E24725E64}"/>
              </a:ext>
            </a:extLst>
          </p:cNvPr>
          <p:cNvSpPr>
            <a:spLocks noGrp="1"/>
          </p:cNvSpPr>
          <p:nvPr>
            <p:ph type="sldNum" sz="quarter" idx="18"/>
          </p:nvPr>
        </p:nvSpPr>
        <p:spPr/>
        <p:txBody>
          <a:bodyPr/>
          <a:lstStyle/>
          <a:p>
            <a:fld id="{1AD59F8F-821C-794D-AFBA-1518A32149B9}" type="slidenum">
              <a:rPr lang="en-US" smtClean="0"/>
              <a:pPr/>
              <a:t>41</a:t>
            </a:fld>
            <a:endParaRPr lang="en-US" dirty="0"/>
          </a:p>
        </p:txBody>
      </p:sp>
      <p:sp>
        <p:nvSpPr>
          <p:cNvPr id="5" name="Text Placeholder 4">
            <a:extLst>
              <a:ext uri="{FF2B5EF4-FFF2-40B4-BE49-F238E27FC236}">
                <a16:creationId xmlns:a16="http://schemas.microsoft.com/office/drawing/2014/main" id="{9FB29DA1-4BE2-5C2E-ACAC-7124D2F8098C}"/>
              </a:ext>
            </a:extLst>
          </p:cNvPr>
          <p:cNvSpPr>
            <a:spLocks noGrp="1"/>
          </p:cNvSpPr>
          <p:nvPr>
            <p:ph type="body" sz="quarter" idx="21"/>
          </p:nvPr>
        </p:nvSpPr>
        <p:spPr/>
        <p:txBody>
          <a:bodyPr/>
          <a:lstStyle/>
          <a:p>
            <a:r>
              <a:rPr lang="es-ES" dirty="0"/>
              <a:t>Invita a los estudiantes a pensar en una comunidad en sus vidas. Podría ser un equipo del que forman parte, su familia, sus amigos, una base de fans... Pídeles que consideren qué es lo que importa a este grupo, qué tipo de necesidades tienen, qué símbolos los representan.</a:t>
            </a:r>
          </a:p>
          <a:p>
            <a:r>
              <a:rPr lang="es-ES" dirty="0"/>
              <a:t>A continuación, imagina un instrumento que está diseñado para tocarse en grupo: ¿Quién es un grupo importante de personas en su vida y quiénes forman ese grupo? ¿Cuáles son sus necesidades? ¿Qué les importa? Inventa un instrumento que puedan tocar. </a:t>
            </a:r>
          </a:p>
          <a:p>
            <a:r>
              <a:rPr lang="es-ES" dirty="0"/>
              <a:t>¿Cómo sonaría? ¿Cuándo lo van a tocar? ¿Cómo? [</a:t>
            </a:r>
          </a:p>
          <a:p>
            <a:endParaRPr lang="es-ES" dirty="0"/>
          </a:p>
          <a:p>
            <a:endParaRPr lang="es-ES" dirty="0"/>
          </a:p>
          <a:p>
            <a:endParaRPr lang="en-US" dirty="0"/>
          </a:p>
        </p:txBody>
      </p:sp>
      <p:sp>
        <p:nvSpPr>
          <p:cNvPr id="6" name="Text Placeholder 5">
            <a:extLst>
              <a:ext uri="{FF2B5EF4-FFF2-40B4-BE49-F238E27FC236}">
                <a16:creationId xmlns:a16="http://schemas.microsoft.com/office/drawing/2014/main" id="{72E26B59-D440-C5FD-AE24-35539382614C}"/>
              </a:ext>
            </a:extLst>
          </p:cNvPr>
          <p:cNvSpPr>
            <a:spLocks noGrp="1"/>
          </p:cNvSpPr>
          <p:nvPr>
            <p:ph type="body" sz="quarter" idx="14"/>
          </p:nvPr>
        </p:nvSpPr>
        <p:spPr/>
        <p:txBody>
          <a:bodyPr/>
          <a:lstStyle/>
          <a:p>
            <a:r>
              <a:rPr lang="en-US" dirty="0"/>
              <a:t>ESCULTURA INSTRUMENTAL</a:t>
            </a:r>
          </a:p>
          <a:p>
            <a:endParaRPr lang="en-US" dirty="0"/>
          </a:p>
        </p:txBody>
      </p:sp>
      <p:pic>
        <p:nvPicPr>
          <p:cNvPr id="8" name="Picture 7">
            <a:extLst>
              <a:ext uri="{FF2B5EF4-FFF2-40B4-BE49-F238E27FC236}">
                <a16:creationId xmlns:a16="http://schemas.microsoft.com/office/drawing/2014/main" id="{EC8404F8-4A15-BB45-B040-B8880BF8F31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5"/>
          </a:xfrm>
          <a:prstGeom prst="rect">
            <a:avLst/>
          </a:prstGeom>
        </p:spPr>
      </p:pic>
    </p:spTree>
    <p:extLst>
      <p:ext uri="{BB962C8B-B14F-4D97-AF65-F5344CB8AC3E}">
        <p14:creationId xmlns:p14="http://schemas.microsoft.com/office/powerpoint/2010/main" val="326402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0F041-1567-8F97-D32F-FF010A68C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B40337-B675-8441-D630-2AAB63AD3647}"/>
              </a:ext>
            </a:extLst>
          </p:cNvPr>
          <p:cNvSpPr>
            <a:spLocks noGrp="1"/>
          </p:cNvSpPr>
          <p:nvPr>
            <p:ph type="title"/>
          </p:nvPr>
        </p:nvSpPr>
        <p:spPr/>
        <p:txBody>
          <a:bodyPr/>
          <a:lstStyle/>
          <a:p>
            <a:r>
              <a:rPr lang="en-US" dirty="0"/>
              <a:t>MULTIINSTRUMENTISTA</a:t>
            </a:r>
          </a:p>
        </p:txBody>
      </p:sp>
      <p:sp>
        <p:nvSpPr>
          <p:cNvPr id="3" name="Slide Number Placeholder 2">
            <a:extLst>
              <a:ext uri="{FF2B5EF4-FFF2-40B4-BE49-F238E27FC236}">
                <a16:creationId xmlns:a16="http://schemas.microsoft.com/office/drawing/2014/main" id="{B970729F-7498-5764-C0E7-2D4884C82AB1}"/>
              </a:ext>
            </a:extLst>
          </p:cNvPr>
          <p:cNvSpPr>
            <a:spLocks noGrp="1"/>
          </p:cNvSpPr>
          <p:nvPr>
            <p:ph type="sldNum" sz="quarter" idx="18"/>
          </p:nvPr>
        </p:nvSpPr>
        <p:spPr/>
        <p:txBody>
          <a:bodyPr/>
          <a:lstStyle/>
          <a:p>
            <a:fld id="{1AD59F8F-821C-794D-AFBA-1518A32149B9}" type="slidenum">
              <a:rPr lang="en-US" smtClean="0"/>
              <a:pPr/>
              <a:t>42</a:t>
            </a:fld>
            <a:endParaRPr lang="en-US" dirty="0"/>
          </a:p>
        </p:txBody>
      </p:sp>
      <p:sp>
        <p:nvSpPr>
          <p:cNvPr id="5" name="Text Placeholder 4">
            <a:extLst>
              <a:ext uri="{FF2B5EF4-FFF2-40B4-BE49-F238E27FC236}">
                <a16:creationId xmlns:a16="http://schemas.microsoft.com/office/drawing/2014/main" id="{7A73BA8D-CAA5-FAD1-BC29-1334E16C62FB}"/>
              </a:ext>
            </a:extLst>
          </p:cNvPr>
          <p:cNvSpPr>
            <a:spLocks noGrp="1"/>
          </p:cNvSpPr>
          <p:nvPr>
            <p:ph type="body" sz="quarter" idx="21"/>
          </p:nvPr>
        </p:nvSpPr>
        <p:spPr/>
        <p:txBody>
          <a:bodyPr/>
          <a:lstStyle/>
          <a:p>
            <a:r>
              <a:rPr lang="es-ES" dirty="0"/>
              <a:t>Después de hacer una lluvia de ideas, pide a los estudiantes que creen un boceto rápido de un instrumento que pueda ser tocado por 2-5 miembros de este grupo. ¿Cómo quedaría el instrumento? ¿Cómo tendría su forma? ¿Cómo se </a:t>
            </a:r>
            <a:r>
              <a:rPr lang="es-ES" dirty="0" err="1"/>
              <a:t>tocaria</a:t>
            </a:r>
            <a:r>
              <a:rPr lang="es-ES" dirty="0"/>
              <a:t>? </a:t>
            </a:r>
            <a:endParaRPr lang="en-US" dirty="0"/>
          </a:p>
        </p:txBody>
      </p:sp>
      <p:sp>
        <p:nvSpPr>
          <p:cNvPr id="6" name="Text Placeholder 5">
            <a:extLst>
              <a:ext uri="{FF2B5EF4-FFF2-40B4-BE49-F238E27FC236}">
                <a16:creationId xmlns:a16="http://schemas.microsoft.com/office/drawing/2014/main" id="{9B763D12-0A5F-046A-9CC9-FB25634D22AD}"/>
              </a:ext>
            </a:extLst>
          </p:cNvPr>
          <p:cNvSpPr>
            <a:spLocks noGrp="1"/>
          </p:cNvSpPr>
          <p:nvPr>
            <p:ph type="body" sz="quarter" idx="14"/>
          </p:nvPr>
        </p:nvSpPr>
        <p:spPr/>
        <p:txBody>
          <a:bodyPr/>
          <a:lstStyle/>
          <a:p>
            <a:r>
              <a:rPr lang="en-US" dirty="0"/>
              <a:t>ESCULTURA INSTRUMENTAL</a:t>
            </a:r>
          </a:p>
          <a:p>
            <a:endParaRPr lang="en-US" dirty="0"/>
          </a:p>
        </p:txBody>
      </p:sp>
      <p:pic>
        <p:nvPicPr>
          <p:cNvPr id="8" name="Picture 7">
            <a:extLst>
              <a:ext uri="{FF2B5EF4-FFF2-40B4-BE49-F238E27FC236}">
                <a16:creationId xmlns:a16="http://schemas.microsoft.com/office/drawing/2014/main" id="{DAF27223-E031-2184-CC99-D144B6DED84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6" cy="4293915"/>
          </a:xfrm>
          <a:prstGeom prst="rect">
            <a:avLst/>
          </a:prstGeom>
        </p:spPr>
      </p:pic>
    </p:spTree>
    <p:extLst>
      <p:ext uri="{BB962C8B-B14F-4D97-AF65-F5344CB8AC3E}">
        <p14:creationId xmlns:p14="http://schemas.microsoft.com/office/powerpoint/2010/main" val="1037558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56444-846B-B5C7-D16D-83B800980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64C3E-D56B-806F-7FFB-AF477EB73D6A}"/>
              </a:ext>
            </a:extLst>
          </p:cNvPr>
          <p:cNvSpPr>
            <a:spLocks noGrp="1"/>
          </p:cNvSpPr>
          <p:nvPr>
            <p:ph type="title"/>
          </p:nvPr>
        </p:nvSpPr>
        <p:spPr/>
        <p:txBody>
          <a:bodyPr/>
          <a:lstStyle/>
          <a:p>
            <a:r>
              <a:rPr lang="en-US" dirty="0"/>
              <a:t>MULTIINSTRUMENTISTA</a:t>
            </a:r>
          </a:p>
        </p:txBody>
      </p:sp>
      <p:sp>
        <p:nvSpPr>
          <p:cNvPr id="3" name="Slide Number Placeholder 2">
            <a:extLst>
              <a:ext uri="{FF2B5EF4-FFF2-40B4-BE49-F238E27FC236}">
                <a16:creationId xmlns:a16="http://schemas.microsoft.com/office/drawing/2014/main" id="{8CE89623-2B77-AE1E-38B5-F8F07FC48AA1}"/>
              </a:ext>
            </a:extLst>
          </p:cNvPr>
          <p:cNvSpPr>
            <a:spLocks noGrp="1"/>
          </p:cNvSpPr>
          <p:nvPr>
            <p:ph type="sldNum" sz="quarter" idx="18"/>
          </p:nvPr>
        </p:nvSpPr>
        <p:spPr/>
        <p:txBody>
          <a:bodyPr/>
          <a:lstStyle/>
          <a:p>
            <a:fld id="{1AD59F8F-821C-794D-AFBA-1518A32149B9}" type="slidenum">
              <a:rPr lang="en-US" smtClean="0"/>
              <a:pPr/>
              <a:t>43</a:t>
            </a:fld>
            <a:endParaRPr lang="en-US" dirty="0"/>
          </a:p>
        </p:txBody>
      </p:sp>
      <p:sp>
        <p:nvSpPr>
          <p:cNvPr id="5" name="Text Placeholder 4">
            <a:extLst>
              <a:ext uri="{FF2B5EF4-FFF2-40B4-BE49-F238E27FC236}">
                <a16:creationId xmlns:a16="http://schemas.microsoft.com/office/drawing/2014/main" id="{E1AAAD92-20CE-0982-678D-EFB62D4886A7}"/>
              </a:ext>
            </a:extLst>
          </p:cNvPr>
          <p:cNvSpPr>
            <a:spLocks noGrp="1"/>
          </p:cNvSpPr>
          <p:nvPr>
            <p:ph type="body" sz="quarter" idx="21"/>
          </p:nvPr>
        </p:nvSpPr>
        <p:spPr/>
        <p:txBody>
          <a:bodyPr/>
          <a:lstStyle/>
          <a:p>
            <a:r>
              <a:rPr lang="es-ES" dirty="0"/>
              <a:t>Pídele a los alumnos que adornen y decoren sus esculturas con el papel decorativo hecho en la Lección 1 y símbolos o ilustraciones que se relacionen con el grupo para el que es su instrumento. </a:t>
            </a:r>
            <a:endParaRPr lang="en-US" dirty="0"/>
          </a:p>
        </p:txBody>
      </p:sp>
      <p:sp>
        <p:nvSpPr>
          <p:cNvPr id="6" name="Text Placeholder 5">
            <a:extLst>
              <a:ext uri="{FF2B5EF4-FFF2-40B4-BE49-F238E27FC236}">
                <a16:creationId xmlns:a16="http://schemas.microsoft.com/office/drawing/2014/main" id="{AC28C34F-72AD-5C6B-A972-C7F012077A35}"/>
              </a:ext>
            </a:extLst>
          </p:cNvPr>
          <p:cNvSpPr>
            <a:spLocks noGrp="1"/>
          </p:cNvSpPr>
          <p:nvPr>
            <p:ph type="body" sz="quarter" idx="14"/>
          </p:nvPr>
        </p:nvSpPr>
        <p:spPr/>
        <p:txBody>
          <a:bodyPr/>
          <a:lstStyle/>
          <a:p>
            <a:r>
              <a:rPr lang="en-US" dirty="0"/>
              <a:t>ESCULTURA INSTRUMENTAL</a:t>
            </a:r>
          </a:p>
          <a:p>
            <a:endParaRPr lang="en-US" dirty="0"/>
          </a:p>
        </p:txBody>
      </p:sp>
      <p:pic>
        <p:nvPicPr>
          <p:cNvPr id="8" name="Picture 7">
            <a:extLst>
              <a:ext uri="{FF2B5EF4-FFF2-40B4-BE49-F238E27FC236}">
                <a16:creationId xmlns:a16="http://schemas.microsoft.com/office/drawing/2014/main" id="{DA00CFDF-70A2-66A6-4737-22C8182780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6" cy="4293914"/>
          </a:xfrm>
          <a:prstGeom prst="rect">
            <a:avLst/>
          </a:prstGeom>
        </p:spPr>
      </p:pic>
    </p:spTree>
    <p:extLst>
      <p:ext uri="{BB962C8B-B14F-4D97-AF65-F5344CB8AC3E}">
        <p14:creationId xmlns:p14="http://schemas.microsoft.com/office/powerpoint/2010/main" val="2700315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45797-B0B2-8131-D930-64B0000A9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95B8F-CD35-F580-3447-E2B6F02F9479}"/>
              </a:ext>
            </a:extLst>
          </p:cNvPr>
          <p:cNvSpPr>
            <a:spLocks noGrp="1"/>
          </p:cNvSpPr>
          <p:nvPr>
            <p:ph type="title"/>
          </p:nvPr>
        </p:nvSpPr>
        <p:spPr/>
        <p:txBody>
          <a:bodyPr/>
          <a:lstStyle/>
          <a:p>
            <a:r>
              <a:rPr lang="en-US" dirty="0"/>
              <a:t>MULTIINSTRUMENTISTA</a:t>
            </a:r>
          </a:p>
        </p:txBody>
      </p:sp>
      <p:sp>
        <p:nvSpPr>
          <p:cNvPr id="3" name="Slide Number Placeholder 2">
            <a:extLst>
              <a:ext uri="{FF2B5EF4-FFF2-40B4-BE49-F238E27FC236}">
                <a16:creationId xmlns:a16="http://schemas.microsoft.com/office/drawing/2014/main" id="{2A6BA62E-E244-509D-232F-186734618495}"/>
              </a:ext>
            </a:extLst>
          </p:cNvPr>
          <p:cNvSpPr>
            <a:spLocks noGrp="1"/>
          </p:cNvSpPr>
          <p:nvPr>
            <p:ph type="sldNum" sz="quarter" idx="18"/>
          </p:nvPr>
        </p:nvSpPr>
        <p:spPr/>
        <p:txBody>
          <a:bodyPr/>
          <a:lstStyle/>
          <a:p>
            <a:fld id="{1AD59F8F-821C-794D-AFBA-1518A32149B9}" type="slidenum">
              <a:rPr lang="en-US" smtClean="0"/>
              <a:pPr/>
              <a:t>44</a:t>
            </a:fld>
            <a:endParaRPr lang="en-US" dirty="0"/>
          </a:p>
        </p:txBody>
      </p:sp>
      <p:sp>
        <p:nvSpPr>
          <p:cNvPr id="5" name="Text Placeholder 4">
            <a:extLst>
              <a:ext uri="{FF2B5EF4-FFF2-40B4-BE49-F238E27FC236}">
                <a16:creationId xmlns:a16="http://schemas.microsoft.com/office/drawing/2014/main" id="{B3F7F7E7-DD83-947F-A871-3DB98DB158CE}"/>
              </a:ext>
            </a:extLst>
          </p:cNvPr>
          <p:cNvSpPr>
            <a:spLocks noGrp="1"/>
          </p:cNvSpPr>
          <p:nvPr>
            <p:ph type="body" sz="quarter" idx="21"/>
          </p:nvPr>
        </p:nvSpPr>
        <p:spPr/>
        <p:txBody>
          <a:bodyPr/>
          <a:lstStyle/>
          <a:p>
            <a:r>
              <a:rPr lang="es-ES" dirty="0"/>
              <a:t>Para crear un instrumento que se pueda tocar, considera los diferentes tipos de sonidos que producen los instrumentos y cómo podrían recrearlos. Aquí tienes algunos puntos de partida, pero empieza explorando los materiales.</a:t>
            </a:r>
            <a:endParaRPr lang="en-US" dirty="0"/>
          </a:p>
        </p:txBody>
      </p:sp>
      <p:sp>
        <p:nvSpPr>
          <p:cNvPr id="6" name="Text Placeholder 5">
            <a:extLst>
              <a:ext uri="{FF2B5EF4-FFF2-40B4-BE49-F238E27FC236}">
                <a16:creationId xmlns:a16="http://schemas.microsoft.com/office/drawing/2014/main" id="{53BF2A9A-4E5A-28D8-1113-AD332F3C7044}"/>
              </a:ext>
            </a:extLst>
          </p:cNvPr>
          <p:cNvSpPr>
            <a:spLocks noGrp="1"/>
          </p:cNvSpPr>
          <p:nvPr>
            <p:ph type="body" sz="quarter" idx="14"/>
          </p:nvPr>
        </p:nvSpPr>
        <p:spPr/>
        <p:txBody>
          <a:bodyPr/>
          <a:lstStyle/>
          <a:p>
            <a:r>
              <a:rPr lang="en-US" dirty="0"/>
              <a:t>ESCULTURA INSTRUMENTAL</a:t>
            </a:r>
          </a:p>
          <a:p>
            <a:endParaRPr lang="en-US" dirty="0"/>
          </a:p>
        </p:txBody>
      </p:sp>
      <p:pic>
        <p:nvPicPr>
          <p:cNvPr id="8" name="Picture 7">
            <a:extLst>
              <a:ext uri="{FF2B5EF4-FFF2-40B4-BE49-F238E27FC236}">
                <a16:creationId xmlns:a16="http://schemas.microsoft.com/office/drawing/2014/main" id="{2637D48F-AE17-909E-96C1-8C3E85AA94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2" y="1084419"/>
            <a:ext cx="8154614" cy="4293914"/>
          </a:xfrm>
          <a:prstGeom prst="rect">
            <a:avLst/>
          </a:prstGeom>
        </p:spPr>
      </p:pic>
    </p:spTree>
    <p:extLst>
      <p:ext uri="{BB962C8B-B14F-4D97-AF65-F5344CB8AC3E}">
        <p14:creationId xmlns:p14="http://schemas.microsoft.com/office/powerpoint/2010/main" val="344248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0C22-371D-F0E2-4AFE-4D47C815F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A5788-4ECE-4851-12E4-E1304AA027AB}"/>
              </a:ext>
            </a:extLst>
          </p:cNvPr>
          <p:cNvSpPr>
            <a:spLocks noGrp="1"/>
          </p:cNvSpPr>
          <p:nvPr>
            <p:ph type="ctrTitle"/>
          </p:nvPr>
        </p:nvSpPr>
        <p:spPr>
          <a:xfrm>
            <a:off x="412309" y="393192"/>
            <a:ext cx="2357890" cy="963534"/>
          </a:xfrm>
        </p:spPr>
        <p:txBody>
          <a:bodyPr/>
          <a:lstStyle/>
          <a:p>
            <a:r>
              <a:rPr lang="en-US" dirty="0"/>
              <a:t>REÚNE</a:t>
            </a:r>
          </a:p>
        </p:txBody>
      </p:sp>
    </p:spTree>
    <p:extLst>
      <p:ext uri="{BB962C8B-B14F-4D97-AF65-F5344CB8AC3E}">
        <p14:creationId xmlns:p14="http://schemas.microsoft.com/office/powerpoint/2010/main" val="265828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Aplaude al ritmo de la música.</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46</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60 BPM </a:t>
            </a:r>
            <a:r>
              <a:rPr lang="en-US" dirty="0" err="1"/>
              <a:t>metrónomo</a:t>
            </a:r>
            <a:endParaRPr lang="en-US" dirty="0"/>
          </a:p>
        </p:txBody>
      </p:sp>
      <p:pic>
        <p:nvPicPr>
          <p:cNvPr id="4" name="Online Media 3" title="60 BPM - Metronome">
            <a:hlinkClick r:id="" action="ppaction://media"/>
            <a:extLst>
              <a:ext uri="{FF2B5EF4-FFF2-40B4-BE49-F238E27FC236}">
                <a16:creationId xmlns:a16="http://schemas.microsoft.com/office/drawing/2014/main" id="{C9D5AFAE-3248-75A5-C81D-A37F4E7C4FF2}"/>
              </a:ext>
            </a:extLst>
          </p:cNvPr>
          <p:cNvPicPr>
            <a:picLocks noRot="1" noChangeAspect="1"/>
          </p:cNvPicPr>
          <p:nvPr>
            <a:videoFile r:link="rId1"/>
          </p:nvPr>
        </p:nvPicPr>
        <p:blipFill>
          <a:blip r:embed="rId3"/>
          <a:stretch>
            <a:fillRect/>
          </a:stretch>
        </p:blipFill>
        <p:spPr>
          <a:xfrm>
            <a:off x="401411" y="1191609"/>
            <a:ext cx="7275739" cy="4110802"/>
          </a:xfrm>
          <a:prstGeom prst="rect">
            <a:avLst/>
          </a:prstGeom>
        </p:spPr>
      </p:pic>
    </p:spTree>
    <p:extLst>
      <p:ext uri="{BB962C8B-B14F-4D97-AF65-F5344CB8AC3E}">
        <p14:creationId xmlns:p14="http://schemas.microsoft.com/office/powerpoint/2010/main" val="129119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Aplaude al ritmo tresillo. </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47</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Ritmo tresillo </a:t>
            </a:r>
            <a:r>
              <a:rPr lang="en-US" dirty="0" err="1"/>
              <a:t>sobre</a:t>
            </a:r>
            <a:r>
              <a:rPr lang="en-US" dirty="0"/>
              <a:t> dos. </a:t>
            </a:r>
          </a:p>
        </p:txBody>
      </p:sp>
      <p:pic>
        <p:nvPicPr>
          <p:cNvPr id="6" name="Online Media 5" title="Tresillo over two rhythm">
            <a:hlinkClick r:id="" action="ppaction://media"/>
            <a:extLst>
              <a:ext uri="{FF2B5EF4-FFF2-40B4-BE49-F238E27FC236}">
                <a16:creationId xmlns:a16="http://schemas.microsoft.com/office/drawing/2014/main" id="{65829070-4CEA-D322-DD48-127269BE6CAF}"/>
              </a:ext>
            </a:extLst>
          </p:cNvPr>
          <p:cNvPicPr>
            <a:picLocks noRot="1" noChangeAspect="1"/>
          </p:cNvPicPr>
          <p:nvPr>
            <a:videoFile r:link="rId1"/>
          </p:nvPr>
        </p:nvPicPr>
        <p:blipFill>
          <a:blip r:embed="rId3"/>
          <a:stretch>
            <a:fillRect/>
          </a:stretch>
        </p:blipFill>
        <p:spPr>
          <a:xfrm>
            <a:off x="401411" y="1084419"/>
            <a:ext cx="7275739" cy="4110802"/>
          </a:xfrm>
          <a:prstGeom prst="rect">
            <a:avLst/>
          </a:prstGeom>
        </p:spPr>
      </p:pic>
    </p:spTree>
    <p:extLst>
      <p:ext uri="{BB962C8B-B14F-4D97-AF65-F5344CB8AC3E}">
        <p14:creationId xmlns:p14="http://schemas.microsoft.com/office/powerpoint/2010/main" val="2903728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Aplaude al ritmo tresillo con la música.</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48</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BAD BUNNY</a:t>
            </a:r>
          </a:p>
          <a:p>
            <a:r>
              <a:rPr lang="en-US" dirty="0" err="1"/>
              <a:t>NUEVAYoL</a:t>
            </a:r>
            <a:r>
              <a:rPr lang="en-US"/>
              <a:t>, 2026</a:t>
            </a:r>
            <a:endParaRPr lang="en-US" dirty="0"/>
          </a:p>
        </p:txBody>
      </p:sp>
      <p:pic>
        <p:nvPicPr>
          <p:cNvPr id="4" name="Online Media 3" title="BAD BUNNY - NUEVAYoL (Video Oficial) | DeBÍ TiRAR MáS FOToS">
            <a:hlinkClick r:id="" action="ppaction://media"/>
            <a:extLst>
              <a:ext uri="{FF2B5EF4-FFF2-40B4-BE49-F238E27FC236}">
                <a16:creationId xmlns:a16="http://schemas.microsoft.com/office/drawing/2014/main" id="{B1798F6C-8DC6-5BB6-0C0E-23BB43E376B2}"/>
              </a:ext>
            </a:extLst>
          </p:cNvPr>
          <p:cNvPicPr>
            <a:picLocks noRot="1" noChangeAspect="1"/>
          </p:cNvPicPr>
          <p:nvPr>
            <a:videoFile r:link="rId1"/>
          </p:nvPr>
        </p:nvPicPr>
        <p:blipFill>
          <a:blip r:embed="rId3"/>
          <a:stretch>
            <a:fillRect/>
          </a:stretch>
        </p:blipFill>
        <p:spPr>
          <a:xfrm>
            <a:off x="401411" y="1084419"/>
            <a:ext cx="5513614" cy="4135211"/>
          </a:xfrm>
          <a:prstGeom prst="rect">
            <a:avLst/>
          </a:prstGeom>
        </p:spPr>
      </p:pic>
    </p:spTree>
    <p:extLst>
      <p:ext uri="{BB962C8B-B14F-4D97-AF65-F5344CB8AC3E}">
        <p14:creationId xmlns:p14="http://schemas.microsoft.com/office/powerpoint/2010/main" val="197108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2964081" cy="736868"/>
          </a:xfrm>
        </p:spPr>
        <p:txBody>
          <a:bodyPr/>
          <a:lstStyle/>
          <a:p>
            <a:r>
              <a:rPr lang="en-US" dirty="0"/>
              <a:t>INTERLUDIO</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4786888" cy="353943"/>
          </a:xfrm>
        </p:spPr>
        <p:txBody>
          <a:bodyPr/>
          <a:lstStyle/>
          <a:p>
            <a:r>
              <a:rPr lang="nb-NO">
                <a:solidFill>
                  <a:srgbClr val="FF00FF"/>
                </a:solidFill>
              </a:rPr>
              <a:t>DESDE </a:t>
            </a:r>
            <a:r>
              <a:rPr lang="nb-NO" dirty="0">
                <a:solidFill>
                  <a:srgbClr val="FF00FF"/>
                </a:solidFill>
              </a:rPr>
              <a:t>UNDER MI SLENG TENG A DEMBOW </a:t>
            </a:r>
            <a:endParaRPr lang="en-US" dirty="0">
              <a:solidFill>
                <a:srgbClr val="FF00FF"/>
              </a:solidFill>
            </a:endParaRPr>
          </a:p>
        </p:txBody>
      </p:sp>
    </p:spTree>
    <p:extLst>
      <p:ext uri="{BB962C8B-B14F-4D97-AF65-F5344CB8AC3E}">
        <p14:creationId xmlns:p14="http://schemas.microsoft.com/office/powerpoint/2010/main" val="377481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¿Esto le suena familiar a alguien? </a:t>
            </a:r>
          </a:p>
          <a:p>
            <a:pPr marL="571500" indent="-571500">
              <a:buFont typeface="Arial" panose="020B0604020202020204" pitchFamily="34" charset="0"/>
              <a:buChar char="•"/>
            </a:pPr>
            <a:r>
              <a:rPr lang="es-ES" dirty="0"/>
              <a:t>Aunque no reconozcas la canción, ¿el ritmo o la textura te recuerdan algo que sí conoces? </a:t>
            </a:r>
          </a:p>
          <a:p>
            <a:pPr marL="571500" indent="-571500">
              <a:buFont typeface="Arial" panose="020B0604020202020204" pitchFamily="34" charset="0"/>
              <a:buChar char="•"/>
            </a:pPr>
            <a:r>
              <a:rPr lang="es-ES" dirty="0"/>
              <a:t>¿Cuándo / donde crees que sonará una canción así?</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5</a:t>
            </a:fld>
            <a:endParaRPr lang="en-US" dirty="0"/>
          </a:p>
        </p:txBody>
      </p:sp>
    </p:spTree>
    <p:extLst>
      <p:ext uri="{BB962C8B-B14F-4D97-AF65-F5344CB8AC3E}">
        <p14:creationId xmlns:p14="http://schemas.microsoft.com/office/powerpoint/2010/main" val="123952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300455" cy="963534"/>
          </a:xfrm>
        </p:spPr>
        <p:txBody>
          <a:bodyPr/>
          <a:lstStyle/>
          <a:p>
            <a:r>
              <a:rPr lang="en-US" dirty="0"/>
              <a:t>ESCUCHA</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4256355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a:t>Under Mi Sleng Teng</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51</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Under Mi Sleng Teng</a:t>
            </a:r>
          </a:p>
          <a:p>
            <a:r>
              <a:rPr lang="en-US" dirty="0" err="1"/>
              <a:t>por</a:t>
            </a:r>
            <a:r>
              <a:rPr lang="en-US" dirty="0"/>
              <a:t> Wayne Smith, Noel Davey y Lloyd "King </a:t>
            </a:r>
            <a:r>
              <a:rPr lang="en-US" dirty="0" err="1"/>
              <a:t>Jammy</a:t>
            </a:r>
            <a:r>
              <a:rPr lang="en-US" dirty="0"/>
              <a:t>" James</a:t>
            </a:r>
          </a:p>
          <a:p>
            <a:r>
              <a:rPr lang="en-US" dirty="0"/>
              <a:t>Jammy's/Greensleeves, 1985</a:t>
            </a:r>
          </a:p>
          <a:p>
            <a:endParaRPr lang="en-US" dirty="0"/>
          </a:p>
        </p:txBody>
      </p:sp>
      <p:pic>
        <p:nvPicPr>
          <p:cNvPr id="7" name="Online Media 6" title="Under Me Sleng Teng">
            <a:hlinkClick r:id="" action="ppaction://media"/>
            <a:extLst>
              <a:ext uri="{FF2B5EF4-FFF2-40B4-BE49-F238E27FC236}">
                <a16:creationId xmlns:a16="http://schemas.microsoft.com/office/drawing/2014/main" id="{42FD759E-94D8-D6BB-B9CE-0DF1FC7A91F7}"/>
              </a:ext>
            </a:extLst>
          </p:cNvPr>
          <p:cNvPicPr>
            <a:picLocks noRot="1" noChangeAspect="1"/>
          </p:cNvPicPr>
          <p:nvPr>
            <a:videoFile r:link="rId1"/>
          </p:nvPr>
        </p:nvPicPr>
        <p:blipFill>
          <a:blip r:embed="rId3"/>
          <a:stretch>
            <a:fillRect/>
          </a:stretch>
        </p:blipFill>
        <p:spPr>
          <a:xfrm>
            <a:off x="401411" y="1084419"/>
            <a:ext cx="5513614" cy="4135211"/>
          </a:xfrm>
          <a:prstGeom prst="rect">
            <a:avLst/>
          </a:prstGeom>
        </p:spPr>
      </p:pic>
    </p:spTree>
    <p:extLst>
      <p:ext uri="{BB962C8B-B14F-4D97-AF65-F5344CB8AC3E}">
        <p14:creationId xmlns:p14="http://schemas.microsoft.com/office/powerpoint/2010/main" val="127204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a:t>Fish Market</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52</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Fish Market</a:t>
            </a:r>
          </a:p>
          <a:p>
            <a:r>
              <a:rPr lang="en-US" dirty="0"/>
              <a:t>Por Steely &amp; Clevie</a:t>
            </a:r>
          </a:p>
          <a:p>
            <a:r>
              <a:rPr lang="en-US" dirty="0"/>
              <a:t>VP Records, 1990</a:t>
            </a:r>
          </a:p>
        </p:txBody>
      </p:sp>
      <p:pic>
        <p:nvPicPr>
          <p:cNvPr id="4" name="Online Media 3" title="Fish Market">
            <a:hlinkClick r:id="" action="ppaction://media"/>
            <a:extLst>
              <a:ext uri="{FF2B5EF4-FFF2-40B4-BE49-F238E27FC236}">
                <a16:creationId xmlns:a16="http://schemas.microsoft.com/office/drawing/2014/main" id="{A3C16088-C8E2-ABFE-CFE0-2122648AA8AE}"/>
              </a:ext>
            </a:extLst>
          </p:cNvPr>
          <p:cNvPicPr>
            <a:picLocks noRot="1" noChangeAspect="1"/>
          </p:cNvPicPr>
          <p:nvPr>
            <a:videoFile r:link="rId1"/>
          </p:nvPr>
        </p:nvPicPr>
        <p:blipFill>
          <a:blip r:embed="rId3"/>
          <a:stretch>
            <a:fillRect/>
          </a:stretch>
        </p:blipFill>
        <p:spPr>
          <a:xfrm>
            <a:off x="401411" y="1084419"/>
            <a:ext cx="5884428" cy="4413321"/>
          </a:xfrm>
          <a:prstGeom prst="rect">
            <a:avLst/>
          </a:prstGeom>
        </p:spPr>
      </p:pic>
    </p:spTree>
    <p:extLst>
      <p:ext uri="{BB962C8B-B14F-4D97-AF65-F5344CB8AC3E}">
        <p14:creationId xmlns:p14="http://schemas.microsoft.com/office/powerpoint/2010/main" val="92754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err="1"/>
              <a:t>Pensión</a:t>
            </a:r>
            <a:endParaRPr lang="en-US" i="1"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53</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err="1"/>
              <a:t>Pensión</a:t>
            </a:r>
            <a:endParaRPr lang="en-US" dirty="0"/>
          </a:p>
          <a:p>
            <a:r>
              <a:rPr lang="en-US" dirty="0"/>
              <a:t>Por Nando Boom</a:t>
            </a:r>
          </a:p>
          <a:p>
            <a:r>
              <a:rPr lang="en-US" dirty="0"/>
              <a:t>Dennis the Menace, 1990</a:t>
            </a:r>
          </a:p>
        </p:txBody>
      </p:sp>
      <p:pic>
        <p:nvPicPr>
          <p:cNvPr id="4" name="Online Media 3" title="Nando Boom - Pensión">
            <a:hlinkClick r:id="" action="ppaction://media"/>
            <a:extLst>
              <a:ext uri="{FF2B5EF4-FFF2-40B4-BE49-F238E27FC236}">
                <a16:creationId xmlns:a16="http://schemas.microsoft.com/office/drawing/2014/main" id="{416745DA-A433-D59A-5423-5487DC899733}"/>
              </a:ext>
            </a:extLst>
          </p:cNvPr>
          <p:cNvPicPr>
            <a:picLocks noRot="1" noChangeAspect="1"/>
          </p:cNvPicPr>
          <p:nvPr>
            <a:videoFile r:link="rId1"/>
          </p:nvPr>
        </p:nvPicPr>
        <p:blipFill>
          <a:blip r:embed="rId3"/>
          <a:stretch>
            <a:fillRect/>
          </a:stretch>
        </p:blipFill>
        <p:spPr>
          <a:xfrm>
            <a:off x="401411" y="1084419"/>
            <a:ext cx="5801686" cy="3277960"/>
          </a:xfrm>
          <a:prstGeom prst="rect">
            <a:avLst/>
          </a:prstGeom>
        </p:spPr>
      </p:pic>
    </p:spTree>
    <p:extLst>
      <p:ext uri="{BB962C8B-B14F-4D97-AF65-F5344CB8AC3E}">
        <p14:creationId xmlns:p14="http://schemas.microsoft.com/office/powerpoint/2010/main" val="413154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a:t>Dem Bow</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54</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Dem Bow</a:t>
            </a:r>
          </a:p>
          <a:p>
            <a:r>
              <a:rPr lang="en-US"/>
              <a:t>Por Shabba </a:t>
            </a:r>
            <a:r>
              <a:rPr lang="en-US" dirty="0"/>
              <a:t>Ranks</a:t>
            </a:r>
          </a:p>
          <a:p>
            <a:r>
              <a:rPr lang="en-US" dirty="0"/>
              <a:t>Bobby Digital, 1990</a:t>
            </a:r>
          </a:p>
        </p:txBody>
      </p:sp>
      <p:pic>
        <p:nvPicPr>
          <p:cNvPr id="4" name="Online Media 3" title="Shabba Ranks - Dem Bow [Best Quality]">
            <a:hlinkClick r:id="" action="ppaction://media"/>
            <a:extLst>
              <a:ext uri="{FF2B5EF4-FFF2-40B4-BE49-F238E27FC236}">
                <a16:creationId xmlns:a16="http://schemas.microsoft.com/office/drawing/2014/main" id="{A7CA6035-20C8-B5B9-2145-682707B4A171}"/>
              </a:ext>
            </a:extLst>
          </p:cNvPr>
          <p:cNvPicPr>
            <a:picLocks noRot="1" noChangeAspect="1"/>
          </p:cNvPicPr>
          <p:nvPr>
            <a:videoFile r:link="rId1"/>
          </p:nvPr>
        </p:nvPicPr>
        <p:blipFill>
          <a:blip r:embed="rId3"/>
          <a:stretch>
            <a:fillRect/>
          </a:stretch>
        </p:blipFill>
        <p:spPr>
          <a:xfrm>
            <a:off x="401411" y="1084419"/>
            <a:ext cx="5513614" cy="4135211"/>
          </a:xfrm>
          <a:prstGeom prst="rect">
            <a:avLst/>
          </a:prstGeom>
        </p:spPr>
      </p:pic>
    </p:spTree>
    <p:extLst>
      <p:ext uri="{BB962C8B-B14F-4D97-AF65-F5344CB8AC3E}">
        <p14:creationId xmlns:p14="http://schemas.microsoft.com/office/powerpoint/2010/main" val="4183441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2685287" cy="736868"/>
          </a:xfrm>
        </p:spPr>
        <p:txBody>
          <a:bodyPr/>
          <a:lstStyle/>
          <a:p>
            <a:r>
              <a:rPr lang="en-US" dirty="0"/>
              <a:t>LECCIÓN 3</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1387239" cy="353943"/>
          </a:xfrm>
        </p:spPr>
        <p:txBody>
          <a:bodyPr/>
          <a:lstStyle/>
          <a:p>
            <a:r>
              <a:rPr lang="en-US" dirty="0">
                <a:solidFill>
                  <a:srgbClr val="FF00FF"/>
                </a:solidFill>
              </a:rPr>
              <a:t>SLACKNESS</a:t>
            </a:r>
          </a:p>
        </p:txBody>
      </p:sp>
    </p:spTree>
    <p:extLst>
      <p:ext uri="{BB962C8B-B14F-4D97-AF65-F5344CB8AC3E}">
        <p14:creationId xmlns:p14="http://schemas.microsoft.com/office/powerpoint/2010/main" val="236362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300455" cy="963534"/>
          </a:xfrm>
        </p:spPr>
        <p:txBody>
          <a:bodyPr/>
          <a:lstStyle/>
          <a:p>
            <a:r>
              <a:rPr lang="en-US" dirty="0"/>
              <a:t>ESCUCHA</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801306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a:xfrm>
            <a:off x="431155" y="1203324"/>
            <a:ext cx="9114345" cy="5122061"/>
          </a:xfrm>
        </p:spPr>
        <p:txBody>
          <a:bodyPr/>
          <a:lstStyle/>
          <a:p>
            <a:pPr marL="571500" indent="-571500">
              <a:buFont typeface="Arial" panose="020B0604020202020204" pitchFamily="34" charset="0"/>
              <a:buChar char="•"/>
            </a:pPr>
            <a:r>
              <a:rPr lang="es-ES" sz="3200" dirty="0"/>
              <a:t>Piensa sobre una vez que estuviste en una celebración, ¿Qué llevaste? ¿Quiénes estaban allí? ¿Las personas que estaban allí tuvieron una influencia sobre cómo te vestías, hablabas o actuabas?</a:t>
            </a:r>
          </a:p>
          <a:p>
            <a:pPr marL="571500" indent="-571500">
              <a:buFont typeface="Arial" panose="020B0604020202020204" pitchFamily="34" charset="0"/>
              <a:buChar char="•"/>
            </a:pPr>
            <a:r>
              <a:rPr lang="es-ES" sz="3200" dirty="0"/>
              <a:t>¿Hubo algún momento en el que te sentiste excluido/a? ¿Qué tal un momento en el que encajaste?</a:t>
            </a:r>
          </a:p>
          <a:p>
            <a:pPr marL="571500" indent="-571500">
              <a:buFont typeface="Arial" panose="020B0604020202020204" pitchFamily="34" charset="0"/>
              <a:buChar char="•"/>
            </a:pPr>
            <a:r>
              <a:rPr lang="es-ES" sz="3200" dirty="0"/>
              <a:t>¿Qué es lo que más te hizo sentir tú mismo/a? ¿Cuándo te sientes libre?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fld id="{1AD59F8F-821C-794D-AFBA-1518A32149B9}" type="slidenum">
              <a:rPr lang="en-US" smtClean="0"/>
              <a:pPr/>
              <a:t>57</a:t>
            </a:fld>
            <a:endParaRPr lang="en-US" dirty="0"/>
          </a:p>
        </p:txBody>
      </p:sp>
    </p:spTree>
    <p:extLst>
      <p:ext uri="{BB962C8B-B14F-4D97-AF65-F5344CB8AC3E}">
        <p14:creationId xmlns:p14="http://schemas.microsoft.com/office/powerpoint/2010/main" val="2901646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Escucha a este canción, luego responda a las preguntas en la </a:t>
            </a:r>
            <a:r>
              <a:rPr lang="es-ES" dirty="0" err="1"/>
              <a:t>siguente</a:t>
            </a:r>
            <a:r>
              <a:rPr lang="es-ES" dirty="0"/>
              <a:t> dispositiva. </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58</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err="1"/>
              <a:t>Yo</a:t>
            </a:r>
            <a:r>
              <a:rPr lang="en-US" dirty="0"/>
              <a:t> </a:t>
            </a:r>
            <a:r>
              <a:rPr lang="en-US" dirty="0" err="1"/>
              <a:t>Perreo</a:t>
            </a:r>
            <a:r>
              <a:rPr lang="en-US" dirty="0"/>
              <a:t> Sola</a:t>
            </a:r>
          </a:p>
          <a:p>
            <a:r>
              <a:rPr lang="en-US" dirty="0"/>
              <a:t>By Bad Bunny and Cita</a:t>
            </a:r>
          </a:p>
          <a:p>
            <a:r>
              <a:rPr lang="en-US" dirty="0"/>
              <a:t>Bad Bunny and Tainy, 2020</a:t>
            </a:r>
          </a:p>
        </p:txBody>
      </p:sp>
      <p:pic>
        <p:nvPicPr>
          <p:cNvPr id="4" name="Online Media 3" title="BAD BUNNY - YO PERREO SOLA | YHLQMDLG (Video Oficial)">
            <a:hlinkClick r:id="" action="ppaction://media"/>
            <a:extLst>
              <a:ext uri="{FF2B5EF4-FFF2-40B4-BE49-F238E27FC236}">
                <a16:creationId xmlns:a16="http://schemas.microsoft.com/office/drawing/2014/main" id="{89619FA2-E75D-7D72-42C7-DB7920B0F4DA}"/>
              </a:ext>
            </a:extLst>
          </p:cNvPr>
          <p:cNvPicPr>
            <a:picLocks noRot="1" noChangeAspect="1"/>
          </p:cNvPicPr>
          <p:nvPr>
            <a:videoFile r:link="rId1"/>
          </p:nvPr>
        </p:nvPicPr>
        <p:blipFill>
          <a:blip r:embed="rId3"/>
          <a:stretch>
            <a:fillRect/>
          </a:stretch>
        </p:blipFill>
        <p:spPr>
          <a:xfrm>
            <a:off x="401411" y="1123951"/>
            <a:ext cx="7741202" cy="4373789"/>
          </a:xfrm>
          <a:prstGeom prst="rect">
            <a:avLst/>
          </a:prstGeom>
        </p:spPr>
      </p:pic>
    </p:spTree>
    <p:extLst>
      <p:ext uri="{BB962C8B-B14F-4D97-AF65-F5344CB8AC3E}">
        <p14:creationId xmlns:p14="http://schemas.microsoft.com/office/powerpoint/2010/main" val="292140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a:xfrm>
            <a:off x="431155" y="1203324"/>
            <a:ext cx="9114345" cy="4765675"/>
          </a:xfrm>
        </p:spPr>
        <p:txBody>
          <a:bodyPr/>
          <a:lstStyle/>
          <a:p>
            <a:pPr marL="571500" indent="-571500">
              <a:buFont typeface="Arial" panose="020B0604020202020204" pitchFamily="34" charset="0"/>
              <a:buChar char="•"/>
            </a:pPr>
            <a:r>
              <a:rPr lang="es-ES" dirty="0"/>
              <a:t>¿Esto suena como algo que has escuchado antes? Si no reconozcas la canción, ¿el ritmo o la textura te recuerdan a algo que sí conoces?</a:t>
            </a:r>
          </a:p>
          <a:p>
            <a:pPr marL="571500" indent="-571500">
              <a:buFont typeface="Arial" panose="020B0604020202020204" pitchFamily="34" charset="0"/>
              <a:buChar char="•"/>
            </a:pPr>
            <a:r>
              <a:rPr lang="es-ES" dirty="0"/>
              <a:t>¿Cuándo crees que sonará una canción así? </a:t>
            </a:r>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59</a:t>
            </a:fld>
            <a:endParaRPr lang="en-US" dirty="0"/>
          </a:p>
        </p:txBody>
      </p:sp>
    </p:spTree>
    <p:extLst>
      <p:ext uri="{BB962C8B-B14F-4D97-AF65-F5344CB8AC3E}">
        <p14:creationId xmlns:p14="http://schemas.microsoft.com/office/powerpoint/2010/main" val="39210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219920" cy="963534"/>
          </a:xfrm>
        </p:spPr>
        <p:txBody>
          <a:bodyPr/>
          <a:lstStyle/>
          <a:p>
            <a:r>
              <a:rPr lang="en-US" dirty="0"/>
              <a:t>OBSERVA</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04316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C3A7-DE2A-6636-3029-1C2261707E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1E4071-2FC9-4467-B047-BD4D2938806F}"/>
              </a:ext>
            </a:extLst>
          </p:cNvPr>
          <p:cNvSpPr>
            <a:spLocks noGrp="1"/>
          </p:cNvSpPr>
          <p:nvPr>
            <p:ph type="body" sz="quarter" idx="13"/>
          </p:nvPr>
        </p:nvSpPr>
        <p:spPr>
          <a:xfrm>
            <a:off x="431155" y="1203325"/>
            <a:ext cx="9114345" cy="3762375"/>
          </a:xfrm>
        </p:spPr>
        <p:txBody>
          <a:bodyPr/>
          <a:lstStyle/>
          <a:p>
            <a:r>
              <a:rPr lang="es-ES" sz="2400" dirty="0"/>
              <a:t>La canción de </a:t>
            </a:r>
            <a:r>
              <a:rPr lang="es-ES" sz="2400" dirty="0" err="1"/>
              <a:t>Bad</a:t>
            </a:r>
            <a:r>
              <a:rPr lang="es-ES" sz="2400" dirty="0"/>
              <a:t> </a:t>
            </a:r>
            <a:r>
              <a:rPr lang="es-ES" sz="2400" dirty="0" err="1"/>
              <a:t>Bunny</a:t>
            </a:r>
            <a:r>
              <a:rPr lang="es-ES" sz="2400" dirty="0"/>
              <a:t> "Yo Perreo Sola" ("Yo </a:t>
            </a:r>
            <a:r>
              <a:rPr lang="es-ES" sz="2400" dirty="0" err="1"/>
              <a:t>twerk</a:t>
            </a:r>
            <a:r>
              <a:rPr lang="es-ES" sz="2400" dirty="0"/>
              <a:t> solo") trata sobre la independencia y el respeto hacia las mujeres. La canción denuncia el acoso sexual y apoya el derecho de una mujer a disfrutar en un club sin que la molesten. Escrita desde un punto de vista femenino junto con la cantante </a:t>
            </a:r>
            <a:r>
              <a:rPr lang="es-ES" sz="2400" dirty="0" err="1"/>
              <a:t>Nesi</a:t>
            </a:r>
            <a:r>
              <a:rPr lang="es-ES" sz="2400" dirty="0"/>
              <a:t>, la canción explica que una mujer puede elegir bailar sola y no debe recibir atención que no es deseada. Este mensaje se intensifica aún más en el videoclip, donde </a:t>
            </a:r>
            <a:r>
              <a:rPr lang="es-ES" sz="2400" dirty="0" err="1"/>
              <a:t>Bad</a:t>
            </a:r>
            <a:r>
              <a:rPr lang="es-ES" sz="2400" dirty="0"/>
              <a:t> </a:t>
            </a:r>
            <a:r>
              <a:rPr lang="es-ES" sz="2400" dirty="0" err="1"/>
              <a:t>Bunny</a:t>
            </a:r>
            <a:r>
              <a:rPr lang="es-ES" sz="2400" dirty="0"/>
              <a:t> se disfraza en Drag para mostrar lo incómodo que puede ser el caso de la atención no deseada. El vídeo termina con un mensaje claro: si una mujer no quiere bailar contigo, debes respetar su elección.</a:t>
            </a:r>
            <a:endParaRPr lang="en-US" sz="2400" dirty="0"/>
          </a:p>
        </p:txBody>
      </p:sp>
      <p:sp>
        <p:nvSpPr>
          <p:cNvPr id="3" name="Slide Number Placeholder 2">
            <a:extLst>
              <a:ext uri="{FF2B5EF4-FFF2-40B4-BE49-F238E27FC236}">
                <a16:creationId xmlns:a16="http://schemas.microsoft.com/office/drawing/2014/main" id="{C4361568-FF2A-903C-7A13-C533561F8D46}"/>
              </a:ext>
            </a:extLst>
          </p:cNvPr>
          <p:cNvSpPr>
            <a:spLocks noGrp="1"/>
          </p:cNvSpPr>
          <p:nvPr>
            <p:ph type="sldNum" sz="quarter" idx="18"/>
          </p:nvPr>
        </p:nvSpPr>
        <p:spPr/>
        <p:txBody>
          <a:bodyPr/>
          <a:lstStyle/>
          <a:p>
            <a:fld id="{1AD59F8F-821C-794D-AFBA-1518A32149B9}" type="slidenum">
              <a:rPr lang="en-US" smtClean="0"/>
              <a:pPr/>
              <a:t>60</a:t>
            </a:fld>
            <a:endParaRPr lang="en-US" dirty="0"/>
          </a:p>
        </p:txBody>
      </p:sp>
    </p:spTree>
    <p:extLst>
      <p:ext uri="{BB962C8B-B14F-4D97-AF65-F5344CB8AC3E}">
        <p14:creationId xmlns:p14="http://schemas.microsoft.com/office/powerpoint/2010/main" val="58627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8BA7-F02D-55CB-91AA-8FF12B8F7F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E765A8-4478-DAF1-B01E-20D4610AEAF0}"/>
              </a:ext>
            </a:extLst>
          </p:cNvPr>
          <p:cNvSpPr>
            <a:spLocks noGrp="1"/>
          </p:cNvSpPr>
          <p:nvPr>
            <p:ph type="body" sz="quarter" idx="13"/>
          </p:nvPr>
        </p:nvSpPr>
        <p:spPr>
          <a:xfrm>
            <a:off x="431155" y="1203325"/>
            <a:ext cx="9114345" cy="4537076"/>
          </a:xfrm>
        </p:spPr>
        <p:txBody>
          <a:bodyPr/>
          <a:lstStyle/>
          <a:p>
            <a:pPr marL="571500" indent="-571500">
              <a:buFont typeface="Arial" panose="020B0604020202020204" pitchFamily="34" charset="0"/>
              <a:buChar char="•"/>
            </a:pPr>
            <a:r>
              <a:rPr lang="es-ES" sz="2800" dirty="0"/>
              <a:t>¿Cuáles son otras canciones que comparten mensajes similares?</a:t>
            </a:r>
          </a:p>
          <a:p>
            <a:pPr marL="571500" indent="-571500">
              <a:buFont typeface="Arial" panose="020B0604020202020204" pitchFamily="34" charset="0"/>
              <a:buChar char="•"/>
            </a:pPr>
            <a:r>
              <a:rPr lang="es-ES" sz="2800" dirty="0"/>
              <a:t>¿Cómo está usando </a:t>
            </a:r>
            <a:r>
              <a:rPr lang="es-ES" sz="2800" dirty="0" err="1"/>
              <a:t>Bad</a:t>
            </a:r>
            <a:r>
              <a:rPr lang="es-ES" sz="2800" dirty="0"/>
              <a:t> </a:t>
            </a:r>
            <a:r>
              <a:rPr lang="es-ES" sz="2800" dirty="0" err="1"/>
              <a:t>Bunny</a:t>
            </a:r>
            <a:r>
              <a:rPr lang="es-ES" sz="2800" dirty="0"/>
              <a:t> su plataforma? ¿Tienen las celebridades una responsabilidad de usar sus plataformas para promover el bien?</a:t>
            </a:r>
          </a:p>
          <a:p>
            <a:pPr marL="571500" indent="-571500">
              <a:buFont typeface="Arial" panose="020B0604020202020204" pitchFamily="34" charset="0"/>
              <a:buChar char="•"/>
            </a:pPr>
            <a:r>
              <a:rPr lang="es-ES" sz="2800" dirty="0"/>
              <a:t>¿Alguna vez una canción o un medio ha cambiado tu perspectiva sobre algo? </a:t>
            </a:r>
          </a:p>
          <a:p>
            <a:pPr marL="571500" indent="-571500">
              <a:buFont typeface="Arial" panose="020B0604020202020204" pitchFamily="34" charset="0"/>
              <a:buChar char="•"/>
            </a:pPr>
            <a:r>
              <a:rPr lang="es-ES" sz="2800" dirty="0"/>
              <a:t>¿Qué papel juega el arte y la música en la creación de cambios culturales?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882CDBA3-309F-60E6-D007-E713B80A6FE1}"/>
              </a:ext>
            </a:extLst>
          </p:cNvPr>
          <p:cNvSpPr>
            <a:spLocks noGrp="1"/>
          </p:cNvSpPr>
          <p:nvPr>
            <p:ph type="sldNum" sz="quarter" idx="18"/>
          </p:nvPr>
        </p:nvSpPr>
        <p:spPr/>
        <p:txBody>
          <a:bodyPr/>
          <a:lstStyle/>
          <a:p>
            <a:fld id="{1AD59F8F-821C-794D-AFBA-1518A32149B9}" type="slidenum">
              <a:rPr lang="en-US" smtClean="0"/>
              <a:pPr/>
              <a:t>61</a:t>
            </a:fld>
            <a:endParaRPr lang="en-US" dirty="0"/>
          </a:p>
        </p:txBody>
      </p:sp>
    </p:spTree>
    <p:extLst>
      <p:ext uri="{BB962C8B-B14F-4D97-AF65-F5344CB8AC3E}">
        <p14:creationId xmlns:p14="http://schemas.microsoft.com/office/powerpoint/2010/main" val="231698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219920" cy="963534"/>
          </a:xfrm>
        </p:spPr>
        <p:txBody>
          <a:bodyPr/>
          <a:lstStyle/>
          <a:p>
            <a:r>
              <a:rPr lang="en-US" dirty="0"/>
              <a:t>OBSERVA</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88489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dirty="0"/>
              <a:t>Laura Facey, </a:t>
            </a:r>
            <a:r>
              <a:rPr lang="en-US" i="1" dirty="0"/>
              <a:t>Divine</a:t>
            </a:r>
            <a:r>
              <a:rPr lang="en-US" dirty="0"/>
              <a:t>, 2018</a:t>
            </a:r>
            <a:br>
              <a:rPr lang="en-US" dirty="0"/>
            </a:br>
            <a:endParaRPr lang="en-US" dirty="0"/>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63</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Laura Facey (b. 1959, Kingston, Jamaica; lives in Kingston, Jamaica)</a:t>
            </a:r>
          </a:p>
          <a:p>
            <a:r>
              <a:rPr lang="en-US" dirty="0"/>
              <a:t>Divine, 2018</a:t>
            </a:r>
          </a:p>
          <a:p>
            <a:r>
              <a:rPr lang="en-US" dirty="0"/>
              <a:t>Madera de lignum vitae</a:t>
            </a:r>
          </a:p>
          <a:p>
            <a:r>
              <a:rPr lang="en-US" dirty="0" err="1"/>
              <a:t>Cortesía</a:t>
            </a:r>
            <a:r>
              <a:rPr lang="en-US" dirty="0"/>
              <a:t> del </a:t>
            </a:r>
            <a:r>
              <a:rPr lang="en-US" dirty="0" err="1"/>
              <a:t>artista</a:t>
            </a:r>
            <a:endParaRPr lang="en-US" dirty="0"/>
          </a:p>
        </p:txBody>
      </p:sp>
      <p:pic>
        <p:nvPicPr>
          <p:cNvPr id="11" name="Picture 10">
            <a:extLst>
              <a:ext uri="{FF2B5EF4-FFF2-40B4-BE49-F238E27FC236}">
                <a16:creationId xmlns:a16="http://schemas.microsoft.com/office/drawing/2014/main" id="{3899D70B-0C32-174B-B98A-CA1C220B90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9"/>
            <a:ext cx="5108749" cy="3831562"/>
          </a:xfrm>
          <a:prstGeom prst="rect">
            <a:avLst/>
          </a:prstGeom>
        </p:spPr>
      </p:pic>
      <p:pic>
        <p:nvPicPr>
          <p:cNvPr id="4" name="Picture 3">
            <a:extLst>
              <a:ext uri="{FF2B5EF4-FFF2-40B4-BE49-F238E27FC236}">
                <a16:creationId xmlns:a16="http://schemas.microsoft.com/office/drawing/2014/main" id="{029E0682-1E19-B736-81E4-18280CEA7E9E}"/>
              </a:ext>
            </a:extLst>
          </p:cNvPr>
          <p:cNvPicPr>
            <a:picLocks noChangeAspect="1"/>
          </p:cNvPicPr>
          <p:nvPr/>
        </p:nvPicPr>
        <p:blipFill>
          <a:blip r:embed="rId3"/>
          <a:stretch>
            <a:fillRect/>
          </a:stretch>
        </p:blipFill>
        <p:spPr>
          <a:xfrm>
            <a:off x="6096000" y="1267299"/>
            <a:ext cx="5108748" cy="3831561"/>
          </a:xfrm>
          <a:prstGeom prst="rect">
            <a:avLst/>
          </a:prstGeom>
        </p:spPr>
      </p:pic>
    </p:spTree>
    <p:extLst>
      <p:ext uri="{BB962C8B-B14F-4D97-AF65-F5344CB8AC3E}">
        <p14:creationId xmlns:p14="http://schemas.microsoft.com/office/powerpoint/2010/main" val="372465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E319-8AC5-E80E-9D18-98473870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AE099-F87C-9784-864B-E6CF0B77ACEE}"/>
              </a:ext>
            </a:extLst>
          </p:cNvPr>
          <p:cNvSpPr>
            <a:spLocks noGrp="1"/>
          </p:cNvSpPr>
          <p:nvPr>
            <p:ph type="title"/>
          </p:nvPr>
        </p:nvSpPr>
        <p:spPr/>
        <p:txBody>
          <a:bodyPr/>
          <a:lstStyle/>
          <a:p>
            <a:r>
              <a:rPr lang="en-US" dirty="0"/>
              <a:t>Adrian Boot, </a:t>
            </a:r>
            <a:r>
              <a:rPr lang="en-US" i="1" dirty="0"/>
              <a:t>Dancehall Queens</a:t>
            </a:r>
            <a:r>
              <a:rPr lang="en-US" dirty="0"/>
              <a:t>, 2002</a:t>
            </a:r>
            <a:br>
              <a:rPr lang="en-US" dirty="0"/>
            </a:br>
            <a:br>
              <a:rPr lang="en-US" dirty="0"/>
            </a:br>
            <a:endParaRPr lang="en-US" dirty="0"/>
          </a:p>
        </p:txBody>
      </p:sp>
      <p:sp>
        <p:nvSpPr>
          <p:cNvPr id="3" name="Slide Number Placeholder 2">
            <a:extLst>
              <a:ext uri="{FF2B5EF4-FFF2-40B4-BE49-F238E27FC236}">
                <a16:creationId xmlns:a16="http://schemas.microsoft.com/office/drawing/2014/main" id="{09CD98B8-3FDD-67C6-E428-CD8FBD6F0070}"/>
              </a:ext>
            </a:extLst>
          </p:cNvPr>
          <p:cNvSpPr>
            <a:spLocks noGrp="1"/>
          </p:cNvSpPr>
          <p:nvPr>
            <p:ph type="sldNum" sz="quarter" idx="18"/>
          </p:nvPr>
        </p:nvSpPr>
        <p:spPr/>
        <p:txBody>
          <a:bodyPr/>
          <a:lstStyle/>
          <a:p>
            <a:fld id="{1AD59F8F-821C-794D-AFBA-1518A32149B9}" type="slidenum">
              <a:rPr lang="en-US" smtClean="0"/>
              <a:pPr/>
              <a:t>64</a:t>
            </a:fld>
            <a:endParaRPr lang="en-US" dirty="0"/>
          </a:p>
        </p:txBody>
      </p:sp>
      <p:sp>
        <p:nvSpPr>
          <p:cNvPr id="5" name="Text Placeholder 4">
            <a:extLst>
              <a:ext uri="{FF2B5EF4-FFF2-40B4-BE49-F238E27FC236}">
                <a16:creationId xmlns:a16="http://schemas.microsoft.com/office/drawing/2014/main" id="{5CC64C05-7A5F-6040-B83D-DF4F295C9B8B}"/>
              </a:ext>
            </a:extLst>
          </p:cNvPr>
          <p:cNvSpPr>
            <a:spLocks noGrp="1"/>
          </p:cNvSpPr>
          <p:nvPr>
            <p:ph type="body" sz="quarter" idx="21"/>
          </p:nvPr>
        </p:nvSpPr>
        <p:spPr>
          <a:xfrm>
            <a:off x="398266" y="5314860"/>
            <a:ext cx="11378560" cy="606232"/>
          </a:xfrm>
        </p:spPr>
        <p:txBody>
          <a:bodyPr/>
          <a:lstStyle/>
          <a:p>
            <a:r>
              <a:rPr lang="en-US" dirty="0"/>
              <a:t>Adrian Boot (b. 1947, Location, Location; lives in Dorset, United Kingdom)</a:t>
            </a:r>
          </a:p>
          <a:p>
            <a:r>
              <a:rPr lang="en-US" dirty="0"/>
              <a:t>Dancehall Queens, 2002</a:t>
            </a:r>
          </a:p>
          <a:p>
            <a:r>
              <a:rPr lang="en-US" dirty="0"/>
              <a:t>Plata y </a:t>
            </a:r>
            <a:r>
              <a:rPr lang="en-US" dirty="0" err="1"/>
              <a:t>gelatina</a:t>
            </a:r>
            <a:r>
              <a:rPr lang="en-US" dirty="0"/>
              <a:t> </a:t>
            </a:r>
            <a:r>
              <a:rPr lang="en-US" dirty="0" err="1"/>
              <a:t>fotográfica</a:t>
            </a:r>
            <a:r>
              <a:rPr lang="en-US" dirty="0"/>
              <a:t> </a:t>
            </a:r>
            <a:r>
              <a:rPr lang="en-US" dirty="0" err="1"/>
              <a:t>sobre</a:t>
            </a:r>
            <a:r>
              <a:rPr lang="en-US" dirty="0"/>
              <a:t> </a:t>
            </a:r>
            <a:r>
              <a:rPr lang="en-US" dirty="0" err="1"/>
              <a:t>papel</a:t>
            </a:r>
            <a:r>
              <a:rPr lang="en-US" dirty="0"/>
              <a:t> </a:t>
            </a:r>
            <a:r>
              <a:rPr lang="en-US" dirty="0" err="1"/>
              <a:t>fotográfico</a:t>
            </a:r>
            <a:endParaRPr lang="en-US" dirty="0"/>
          </a:p>
          <a:p>
            <a:r>
              <a:rPr lang="en-US" dirty="0" err="1"/>
              <a:t>Cortesía</a:t>
            </a:r>
            <a:r>
              <a:rPr lang="en-US" dirty="0"/>
              <a:t> del </a:t>
            </a:r>
            <a:r>
              <a:rPr lang="en-US" dirty="0" err="1"/>
              <a:t>artista</a:t>
            </a:r>
            <a:endParaRPr lang="en-US" dirty="0"/>
          </a:p>
        </p:txBody>
      </p:sp>
      <p:pic>
        <p:nvPicPr>
          <p:cNvPr id="11" name="Picture 10">
            <a:extLst>
              <a:ext uri="{FF2B5EF4-FFF2-40B4-BE49-F238E27FC236}">
                <a16:creationId xmlns:a16="http://schemas.microsoft.com/office/drawing/2014/main" id="{53DB39E6-B331-7F44-12EB-0764B0752D9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8"/>
            <a:ext cx="1750627" cy="3831562"/>
          </a:xfrm>
          <a:prstGeom prst="rect">
            <a:avLst/>
          </a:prstGeom>
        </p:spPr>
      </p:pic>
    </p:spTree>
    <p:extLst>
      <p:ext uri="{BB962C8B-B14F-4D97-AF65-F5344CB8AC3E}">
        <p14:creationId xmlns:p14="http://schemas.microsoft.com/office/powerpoint/2010/main" val="247649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a:xfrm>
            <a:off x="431155" y="1203325"/>
            <a:ext cx="9114345" cy="4924098"/>
          </a:xfrm>
        </p:spPr>
        <p:txBody>
          <a:bodyPr/>
          <a:lstStyle/>
          <a:p>
            <a:pPr marL="571500" indent="-571500">
              <a:buFont typeface="Arial" panose="020B0604020202020204" pitchFamily="34" charset="0"/>
              <a:buChar char="•"/>
            </a:pPr>
            <a:r>
              <a:rPr lang="es-ES" sz="1800" dirty="0"/>
              <a:t>¿Por qué crees que las personas de la foto van vestidas así? ¿Alguna vez has elegido un conjunto especial para un evento? ¿Qué era? ¿Cómo se sentía ir arreglada? </a:t>
            </a:r>
          </a:p>
          <a:p>
            <a:pPr marL="571500" indent="-571500">
              <a:buFont typeface="Arial" panose="020B0604020202020204" pitchFamily="34" charset="0"/>
              <a:buChar char="•"/>
            </a:pPr>
            <a:r>
              <a:rPr lang="es-ES" sz="1800" dirty="0"/>
              <a:t>¿Alguna vez haz sido obligado a llevar algo? ¿Cómo te sentiste? ¿Hubo alguna vez un momento en el que sentiste que tenías que cambiar algo de ti mismo para encajar o sentirte cómodo? ¿Cómo fue eso? ¿Qué sentiste que tenías que cambiar? </a:t>
            </a:r>
          </a:p>
          <a:p>
            <a:pPr marL="571500" indent="-571500">
              <a:buFont typeface="Arial" panose="020B0604020202020204" pitchFamily="34" charset="0"/>
              <a:buChar char="•"/>
            </a:pPr>
            <a:r>
              <a:rPr lang="es-ES" sz="1800" dirty="0"/>
              <a:t>¿Alguna vez has llevado algo para celebrar tu individualidad o identidad? ¿Qué te ponías, cómo te sentías? </a:t>
            </a:r>
          </a:p>
          <a:p>
            <a:pPr marL="571500" indent="-571500">
              <a:buFont typeface="Arial" panose="020B0604020202020204" pitchFamily="34" charset="0"/>
              <a:buChar char="•"/>
            </a:pPr>
            <a:r>
              <a:rPr lang="es-ES" sz="1800" dirty="0"/>
              <a:t>¿Cómo desafían y contradicen estas dos obras de arte las expectativas? ¿Cómo nos hace sentir ver que una norma es cuestionada? ¿Cambia algo en cómo ves la norma?</a:t>
            </a:r>
          </a:p>
          <a:p>
            <a:pPr marL="571500" indent="-571500">
              <a:buFont typeface="Arial" panose="020B0604020202020204" pitchFamily="34" charset="0"/>
              <a:buChar char="•"/>
            </a:pPr>
            <a:r>
              <a:rPr lang="es-ES" sz="1800" dirty="0"/>
              <a:t>¿Qué sensación o actitud transmiten estas obras de arte?</a:t>
            </a:r>
          </a:p>
          <a:p>
            <a:pPr marL="571500" indent="-571500">
              <a:buFont typeface="Arial" panose="020B0604020202020204" pitchFamily="34" charset="0"/>
              <a:buChar char="•"/>
            </a:pPr>
            <a:r>
              <a:rPr lang="es-ES" sz="1800" dirty="0"/>
              <a:t>¿Cómo captura la fotografía una estética (moda, pose, estilo) y confianza?</a:t>
            </a:r>
          </a:p>
          <a:p>
            <a:pPr marL="571500" indent="-571500">
              <a:buFont typeface="Arial" panose="020B0604020202020204" pitchFamily="34" charset="0"/>
              <a:buChar char="•"/>
            </a:pPr>
            <a:r>
              <a:rPr lang="es-ES" sz="1800" dirty="0"/>
              <a:t>¿Cómo afectan los diferentes materiales —fotografía frente a escultura— a cómo percibes el movimiento y el cuerpo?</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65</a:t>
            </a:fld>
            <a:endParaRPr lang="en-US" dirty="0"/>
          </a:p>
        </p:txBody>
      </p:sp>
    </p:spTree>
    <p:extLst>
      <p:ext uri="{BB962C8B-B14F-4D97-AF65-F5344CB8AC3E}">
        <p14:creationId xmlns:p14="http://schemas.microsoft.com/office/powerpoint/2010/main" val="269331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a:xfrm>
            <a:off x="431155" y="1203325"/>
            <a:ext cx="9114345" cy="4782696"/>
          </a:xfrm>
        </p:spPr>
        <p:txBody>
          <a:bodyPr/>
          <a:lstStyle/>
          <a:p>
            <a:r>
              <a:rPr lang="es-ES" sz="1400" dirty="0"/>
              <a:t>La aparición de la Reina del </a:t>
            </a:r>
            <a:r>
              <a:rPr lang="es-ES" sz="1400" dirty="0" err="1"/>
              <a:t>Dancehall</a:t>
            </a:r>
            <a:r>
              <a:rPr lang="es-ES" sz="1400" dirty="0"/>
              <a:t> en la Jamaica de los años 1980 coincidió con un periodo en el que la música </a:t>
            </a:r>
            <a:r>
              <a:rPr lang="es-ES" sz="1400" dirty="0" err="1"/>
              <a:t>dancehall</a:t>
            </a:r>
            <a:r>
              <a:rPr lang="es-ES" sz="1400" dirty="0"/>
              <a:t> a menudo se caracterizaba como violenta, vulgar y misógina, con letras a menudo sexualmente explícitas y homófobas. A pesar de este contexto, la Reina del </a:t>
            </a:r>
            <a:r>
              <a:rPr lang="es-ES" sz="1400" dirty="0" err="1"/>
              <a:t>Dancehall</a:t>
            </a:r>
            <a:r>
              <a:rPr lang="es-ES" sz="1400" dirty="0"/>
              <a:t> se convirtió en una figura importante en la escena.</a:t>
            </a:r>
          </a:p>
          <a:p>
            <a:r>
              <a:rPr lang="es-ES" sz="1400" dirty="0"/>
              <a:t>La Reina del </a:t>
            </a:r>
            <a:r>
              <a:rPr lang="es-ES" sz="1400" dirty="0" err="1"/>
              <a:t>Dancehall</a:t>
            </a:r>
            <a:r>
              <a:rPr lang="es-ES" sz="1400" dirty="0"/>
              <a:t> es una artista femenina que es juzgada y coronada en eventos competitivos basándose en sus movimientos de baile únicos, moda y presencia. Estas mujeres suelen describirse como sexys, deseables, eróticas y muy empoderadas, con una comprensión de su propia sexualidad.</a:t>
            </a:r>
          </a:p>
          <a:p>
            <a:r>
              <a:rPr lang="es-ES" sz="1400" dirty="0"/>
              <a:t>Las reinas del </a:t>
            </a:r>
            <a:r>
              <a:rPr lang="es-ES" sz="1400" dirty="0" err="1"/>
              <a:t>dancehall</a:t>
            </a:r>
            <a:r>
              <a:rPr lang="es-ES" sz="1400" dirty="0"/>
              <a:t> afirman su identidad a través de la moda, vistiendo ropa que en su momento se consideraba muy reveladora, mostrando sus cuerpos. A menudo llevan diseños hechos a medida por modistas y sastres locales. Su atuendo suele llamar la atención, reflejando una estética de "gueto fabuloso" que manifiesta la prosperidad de las clases bajas. A menudo llevan pelucas rubias o rojas y usan diseños extravagantes para expresar creativamente sentimientos de ansiedad, vulnerabilidad y alegría.</a:t>
            </a:r>
          </a:p>
          <a:p>
            <a:r>
              <a:rPr lang="es-ES" sz="1400" dirty="0"/>
              <a:t>Los movimientos realizados por las reinas del </a:t>
            </a:r>
            <a:r>
              <a:rPr lang="es-ES" sz="1400" dirty="0" err="1"/>
              <a:t>Dancehall</a:t>
            </a:r>
            <a:r>
              <a:rPr lang="es-ES" sz="1400" dirty="0"/>
              <a:t>, como la danza de la mariposa acreditada a la reina original del </a:t>
            </a:r>
            <a:r>
              <a:rPr lang="es-ES" sz="1400" dirty="0" err="1"/>
              <a:t>Dancehall</a:t>
            </a:r>
            <a:r>
              <a:rPr lang="es-ES" sz="1400" dirty="0"/>
              <a:t> Carlene, se centran en movimientos de cadera, continuando una tradición de actuación atlántica Negra de siglos relacionada con los rituales de fertilidad. El uso del </a:t>
            </a:r>
            <a:r>
              <a:rPr lang="es-ES" sz="1400" dirty="0" err="1"/>
              <a:t>twerking</a:t>
            </a:r>
            <a:r>
              <a:rPr lang="es-ES" sz="1400" dirty="0"/>
              <a:t> o "</a:t>
            </a:r>
            <a:r>
              <a:rPr lang="es-ES" sz="1400" dirty="0" err="1"/>
              <a:t>wining</a:t>
            </a:r>
            <a:r>
              <a:rPr lang="es-ES" sz="1400" dirty="0"/>
              <a:t>" (caderas rotatorias) en el salón de baile está vinculado al imperativo histórico de que los pueblos africanos actuaran como requisito para la vida y la supervivencia.</a:t>
            </a:r>
          </a:p>
          <a:p>
            <a:r>
              <a:rPr lang="es-ES" sz="1400" dirty="0"/>
              <a:t>La descolonización se centra en desmantelar las estructuras de poder y los prejuicios (raza, clase, género) que persisten tras el fin de la colonización política. En este contexto, usar la sexualidad explícita y definir la propia belleza y estatus es un rechazo directo a la respetabilidad educada y a los ideales eurocéntricos que están arraigados en la sociedad colonial.</a:t>
            </a:r>
          </a:p>
          <a:p>
            <a:endParaRPr lang="en-US" sz="1400"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66</a:t>
            </a:fld>
            <a:endParaRPr lang="en-US" dirty="0"/>
          </a:p>
        </p:txBody>
      </p:sp>
    </p:spTree>
    <p:extLst>
      <p:ext uri="{BB962C8B-B14F-4D97-AF65-F5344CB8AC3E}">
        <p14:creationId xmlns:p14="http://schemas.microsoft.com/office/powerpoint/2010/main" val="3421609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35E58-6FCD-C346-0E85-4C5819384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C39745-41F2-0E2E-AA3A-A1ACF59FA78C}"/>
              </a:ext>
            </a:extLst>
          </p:cNvPr>
          <p:cNvSpPr>
            <a:spLocks noGrp="1"/>
          </p:cNvSpPr>
          <p:nvPr>
            <p:ph type="body" sz="quarter" idx="13"/>
          </p:nvPr>
        </p:nvSpPr>
        <p:spPr/>
        <p:txBody>
          <a:bodyPr/>
          <a:lstStyle/>
          <a:p>
            <a:pPr marL="571500" indent="-571500">
              <a:buFont typeface="Arial" panose="020B0604020202020204" pitchFamily="34" charset="0"/>
              <a:buChar char="•"/>
            </a:pPr>
            <a:r>
              <a:rPr lang="es-ES" sz="2000" dirty="0"/>
              <a:t>¿Cómo funciona la expresión de la flojera —definida por la expresión sexual abierta, la moda provocadora y la actitud desafiante— como acto político?</a:t>
            </a:r>
          </a:p>
          <a:p>
            <a:pPr marL="571500" indent="-571500">
              <a:buFont typeface="Arial" panose="020B0604020202020204" pitchFamily="34" charset="0"/>
              <a:buChar char="•"/>
            </a:pPr>
            <a:r>
              <a:rPr lang="es-ES" sz="2000" dirty="0"/>
              <a:t>¿De qué manera estas dos obras violan intencionadamente las expectativas convencionales sobre cómo debe presentarse públicamente el cuerpo femenino?</a:t>
            </a:r>
          </a:p>
          <a:p>
            <a:pPr marL="571500" indent="-571500">
              <a:buFont typeface="Arial" panose="020B0604020202020204" pitchFamily="34" charset="0"/>
              <a:buChar char="•"/>
            </a:pPr>
            <a:r>
              <a:rPr lang="es-ES" sz="2000" dirty="0"/>
              <a:t>El baile de salón se centra en los movimientos de cadera, continuando una tradición secular vinculada a rituales de fertilidad. ¿Cómo cambia conocer esta historia tu perspectiva sobre las obras? ¿Tienes alguna nueva asociación?</a:t>
            </a:r>
          </a:p>
          <a:p>
            <a:pPr marL="571500" indent="-571500">
              <a:buFont typeface="Arial" panose="020B0604020202020204" pitchFamily="34" charset="0"/>
              <a:buChar char="•"/>
            </a:pPr>
            <a:r>
              <a:rPr lang="es-ES" sz="2000" dirty="0"/>
              <a:t>¿Cómo se convierten las decisiones tomadas por las Reinas del Baile sobre la moda, el tamaño del cuerpo y el comportamiento (por ejemplo, mujeres de cuerpo más grande que se definen como bellas) en un acto explícito de subversión contra los estándares morales y de clase heredados de los marcos coloniales?</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B27E8907-9D3F-B35F-917B-3FCB9E0C779F}"/>
              </a:ext>
            </a:extLst>
          </p:cNvPr>
          <p:cNvSpPr>
            <a:spLocks noGrp="1"/>
          </p:cNvSpPr>
          <p:nvPr>
            <p:ph type="sldNum" sz="quarter" idx="18"/>
          </p:nvPr>
        </p:nvSpPr>
        <p:spPr/>
        <p:txBody>
          <a:bodyPr/>
          <a:lstStyle/>
          <a:p>
            <a:fld id="{1AD59F8F-821C-794D-AFBA-1518A32149B9}" type="slidenum">
              <a:rPr lang="en-US" smtClean="0"/>
              <a:pPr/>
              <a:t>67</a:t>
            </a:fld>
            <a:endParaRPr lang="en-US" dirty="0"/>
          </a:p>
        </p:txBody>
      </p:sp>
    </p:spTree>
    <p:extLst>
      <p:ext uri="{BB962C8B-B14F-4D97-AF65-F5344CB8AC3E}">
        <p14:creationId xmlns:p14="http://schemas.microsoft.com/office/powerpoint/2010/main" val="38232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s-ES" dirty="0"/>
              <a:t>Bobby Cruz </a:t>
            </a:r>
            <a:r>
              <a:rPr lang="es-ES" dirty="0" err="1"/>
              <a:t>Lopez</a:t>
            </a:r>
            <a:r>
              <a:rPr lang="es-ES" dirty="0"/>
              <a:t>, </a:t>
            </a:r>
            <a:r>
              <a:rPr lang="es-ES" i="1" dirty="0"/>
              <a:t>Más Perreo, </a:t>
            </a:r>
            <a:r>
              <a:rPr lang="es-ES" dirty="0"/>
              <a:t>2015</a:t>
            </a:r>
            <a:br>
              <a:rPr lang="es-ES" dirty="0"/>
            </a:br>
            <a:endParaRPr lang="en-US" dirty="0"/>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68</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Bobby Cruz Lopez (b. 1984, San Juan, Puerto Rico; lives in San Juan, Puerto Rico)</a:t>
            </a:r>
          </a:p>
          <a:p>
            <a:r>
              <a:rPr lang="en-US" dirty="0"/>
              <a:t>Más </a:t>
            </a:r>
            <a:r>
              <a:rPr lang="en-US" dirty="0" err="1"/>
              <a:t>Perreo</a:t>
            </a:r>
            <a:r>
              <a:rPr lang="en-US" dirty="0"/>
              <a:t>, 2015</a:t>
            </a:r>
          </a:p>
          <a:p>
            <a:r>
              <a:rPr lang="es-ES" dirty="0"/>
              <a:t>Neón</a:t>
            </a:r>
          </a:p>
          <a:p>
            <a:r>
              <a:rPr lang="es-ES" dirty="0"/>
              <a:t>Cortesía de la Colección Privada</a:t>
            </a:r>
          </a:p>
        </p:txBody>
      </p:sp>
      <p:pic>
        <p:nvPicPr>
          <p:cNvPr id="6" name="Picture 5">
            <a:extLst>
              <a:ext uri="{FF2B5EF4-FFF2-40B4-BE49-F238E27FC236}">
                <a16:creationId xmlns:a16="http://schemas.microsoft.com/office/drawing/2014/main" id="{27EC07BF-4B8B-B3E6-41A4-F3117A85BFE2}"/>
              </a:ext>
            </a:extLst>
          </p:cNvPr>
          <p:cNvPicPr>
            <a:picLocks noChangeAspect="1"/>
          </p:cNvPicPr>
          <p:nvPr/>
        </p:nvPicPr>
        <p:blipFill>
          <a:blip r:embed="rId2"/>
          <a:stretch>
            <a:fillRect/>
          </a:stretch>
        </p:blipFill>
        <p:spPr>
          <a:xfrm>
            <a:off x="415174" y="2907223"/>
            <a:ext cx="3318636" cy="2407637"/>
          </a:xfrm>
          <a:prstGeom prst="rect">
            <a:avLst/>
          </a:prstGeom>
        </p:spPr>
      </p:pic>
    </p:spTree>
    <p:extLst>
      <p:ext uri="{BB962C8B-B14F-4D97-AF65-F5344CB8AC3E}">
        <p14:creationId xmlns:p14="http://schemas.microsoft.com/office/powerpoint/2010/main" val="66768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FD3DE-922D-3508-8E06-C565115B8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67ED6-82A4-1A67-E83E-F50F71A5130A}"/>
              </a:ext>
            </a:extLst>
          </p:cNvPr>
          <p:cNvSpPr>
            <a:spLocks noGrp="1"/>
          </p:cNvSpPr>
          <p:nvPr>
            <p:ph type="title"/>
          </p:nvPr>
        </p:nvSpPr>
        <p:spPr/>
        <p:txBody>
          <a:bodyPr/>
          <a:lstStyle/>
          <a:p>
            <a:r>
              <a:rPr lang="es-ES" dirty="0"/>
              <a:t>Dagoberto Rodríguez, </a:t>
            </a:r>
            <a:r>
              <a:rPr lang="es-ES" i="1" dirty="0"/>
              <a:t>Yo Perreo Sola</a:t>
            </a:r>
            <a:r>
              <a:rPr lang="es-ES" dirty="0"/>
              <a:t>, 2021</a:t>
            </a:r>
            <a:br>
              <a:rPr lang="es-ES" dirty="0"/>
            </a:br>
            <a:br>
              <a:rPr lang="es-ES" dirty="0"/>
            </a:br>
            <a:endParaRPr lang="en-US" dirty="0"/>
          </a:p>
        </p:txBody>
      </p:sp>
      <p:sp>
        <p:nvSpPr>
          <p:cNvPr id="3" name="Slide Number Placeholder 2">
            <a:extLst>
              <a:ext uri="{FF2B5EF4-FFF2-40B4-BE49-F238E27FC236}">
                <a16:creationId xmlns:a16="http://schemas.microsoft.com/office/drawing/2014/main" id="{2A6C5D83-C705-280D-2B49-5600C54E6C16}"/>
              </a:ext>
            </a:extLst>
          </p:cNvPr>
          <p:cNvSpPr>
            <a:spLocks noGrp="1"/>
          </p:cNvSpPr>
          <p:nvPr>
            <p:ph type="sldNum" sz="quarter" idx="18"/>
          </p:nvPr>
        </p:nvSpPr>
        <p:spPr/>
        <p:txBody>
          <a:bodyPr/>
          <a:lstStyle/>
          <a:p>
            <a:fld id="{1AD59F8F-821C-794D-AFBA-1518A32149B9}" type="slidenum">
              <a:rPr lang="en-US" smtClean="0"/>
              <a:pPr/>
              <a:t>69</a:t>
            </a:fld>
            <a:endParaRPr lang="en-US" dirty="0"/>
          </a:p>
        </p:txBody>
      </p:sp>
      <p:sp>
        <p:nvSpPr>
          <p:cNvPr id="5" name="Text Placeholder 4">
            <a:extLst>
              <a:ext uri="{FF2B5EF4-FFF2-40B4-BE49-F238E27FC236}">
                <a16:creationId xmlns:a16="http://schemas.microsoft.com/office/drawing/2014/main" id="{25364ED6-0153-8DE3-509B-0209E70688FF}"/>
              </a:ext>
            </a:extLst>
          </p:cNvPr>
          <p:cNvSpPr>
            <a:spLocks noGrp="1"/>
          </p:cNvSpPr>
          <p:nvPr>
            <p:ph type="body" sz="quarter" idx="21"/>
          </p:nvPr>
        </p:nvSpPr>
        <p:spPr>
          <a:xfrm>
            <a:off x="398266" y="5314860"/>
            <a:ext cx="11378560" cy="606232"/>
          </a:xfrm>
        </p:spPr>
        <p:txBody>
          <a:bodyPr/>
          <a:lstStyle/>
          <a:p>
            <a:r>
              <a:rPr lang="en-US" dirty="0"/>
              <a:t>Dagoberto Rodríguez (b. 1969, </a:t>
            </a:r>
            <a:r>
              <a:rPr lang="en-US" dirty="0" err="1"/>
              <a:t>Caibarién</a:t>
            </a:r>
            <a:r>
              <a:rPr lang="en-US" dirty="0"/>
              <a:t>, Cuba; lives in Madrid, Spain)</a:t>
            </a:r>
          </a:p>
          <a:p>
            <a:r>
              <a:rPr lang="en-US" dirty="0" err="1"/>
              <a:t>Yo</a:t>
            </a:r>
            <a:r>
              <a:rPr lang="en-US" dirty="0"/>
              <a:t> </a:t>
            </a:r>
            <a:r>
              <a:rPr lang="en-US" dirty="0" err="1"/>
              <a:t>Perreo</a:t>
            </a:r>
            <a:r>
              <a:rPr lang="en-US" dirty="0"/>
              <a:t> Sola, 2021</a:t>
            </a:r>
          </a:p>
          <a:p>
            <a:r>
              <a:rPr lang="en-US" dirty="0" err="1"/>
              <a:t>Mármol</a:t>
            </a:r>
            <a:endParaRPr lang="en-US" dirty="0"/>
          </a:p>
          <a:p>
            <a:r>
              <a:rPr lang="en-US" dirty="0" err="1"/>
              <a:t>Cortesía</a:t>
            </a:r>
            <a:r>
              <a:rPr lang="en-US" dirty="0"/>
              <a:t> del </a:t>
            </a:r>
            <a:r>
              <a:rPr lang="en-US" dirty="0" err="1"/>
              <a:t>artista</a:t>
            </a:r>
            <a:endParaRPr lang="en-US" dirty="0"/>
          </a:p>
          <a:p>
            <a:endParaRPr lang="en-US" dirty="0"/>
          </a:p>
          <a:p>
            <a:endParaRPr lang="en-US" dirty="0"/>
          </a:p>
        </p:txBody>
      </p:sp>
      <p:pic>
        <p:nvPicPr>
          <p:cNvPr id="4" name="Picture 3">
            <a:extLst>
              <a:ext uri="{FF2B5EF4-FFF2-40B4-BE49-F238E27FC236}">
                <a16:creationId xmlns:a16="http://schemas.microsoft.com/office/drawing/2014/main" id="{301B198B-9957-2778-8B64-C7BE368C2C92}"/>
              </a:ext>
            </a:extLst>
          </p:cNvPr>
          <p:cNvPicPr>
            <a:picLocks noChangeAspect="1"/>
          </p:cNvPicPr>
          <p:nvPr/>
        </p:nvPicPr>
        <p:blipFill>
          <a:blip r:embed="rId2"/>
          <a:stretch>
            <a:fillRect/>
          </a:stretch>
        </p:blipFill>
        <p:spPr>
          <a:xfrm>
            <a:off x="398266" y="2702686"/>
            <a:ext cx="3472061" cy="2543082"/>
          </a:xfrm>
          <a:prstGeom prst="rect">
            <a:avLst/>
          </a:prstGeom>
        </p:spPr>
      </p:pic>
    </p:spTree>
    <p:extLst>
      <p:ext uri="{BB962C8B-B14F-4D97-AF65-F5344CB8AC3E}">
        <p14:creationId xmlns:p14="http://schemas.microsoft.com/office/powerpoint/2010/main" val="102094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dirty="0"/>
              <a:t>Michael Richards, </a:t>
            </a:r>
            <a:r>
              <a:rPr lang="en-US" i="1" dirty="0"/>
              <a:t>Swing Lo’, </a:t>
            </a:r>
            <a:r>
              <a:rPr lang="en-US" dirty="0"/>
              <a:t>1996</a:t>
            </a:r>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7</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Michael Richards (b. 1963, New York, NY; d. 2001, New York)</a:t>
            </a:r>
          </a:p>
          <a:p>
            <a:r>
              <a:rPr lang="en-US" dirty="0"/>
              <a:t>Swing Lo’, 1996</a:t>
            </a:r>
          </a:p>
          <a:p>
            <a:r>
              <a:rPr lang="en-US" dirty="0"/>
              <a:t>Acero, </a:t>
            </a:r>
            <a:r>
              <a:rPr lang="en-US" dirty="0" err="1"/>
              <a:t>neón</a:t>
            </a:r>
            <a:r>
              <a:rPr lang="en-US" dirty="0"/>
              <a:t>, </a:t>
            </a:r>
            <a:r>
              <a:rPr lang="en-US" dirty="0" err="1"/>
              <a:t>madera</a:t>
            </a:r>
            <a:r>
              <a:rPr lang="en-US" dirty="0"/>
              <a:t>, </a:t>
            </a:r>
            <a:r>
              <a:rPr lang="en-US" dirty="0" err="1"/>
              <a:t>altavoces</a:t>
            </a:r>
            <a:r>
              <a:rPr lang="en-US" dirty="0"/>
              <a:t> con </a:t>
            </a:r>
            <a:r>
              <a:rPr lang="en-US" dirty="0" err="1"/>
              <a:t>banda</a:t>
            </a:r>
            <a:r>
              <a:rPr lang="en-US" dirty="0"/>
              <a:t> </a:t>
            </a:r>
            <a:r>
              <a:rPr lang="en-US" dirty="0" err="1"/>
              <a:t>sonora</a:t>
            </a:r>
            <a:r>
              <a:rPr lang="en-US" dirty="0"/>
              <a:t> musical, </a:t>
            </a:r>
            <a:r>
              <a:rPr lang="en-US" dirty="0" err="1"/>
              <a:t>cinta</a:t>
            </a:r>
            <a:r>
              <a:rPr lang="en-US" dirty="0"/>
              <a:t> de audio</a:t>
            </a:r>
          </a:p>
          <a:p>
            <a:r>
              <a:rPr lang="en-US" dirty="0"/>
              <a:t>La finca de Michael Richards</a:t>
            </a:r>
          </a:p>
          <a:p>
            <a:r>
              <a:rPr lang="en-US" dirty="0"/>
              <a:t>Foto de Oriol </a:t>
            </a:r>
            <a:r>
              <a:rPr lang="en-US" dirty="0" err="1"/>
              <a:t>Tarridas</a:t>
            </a:r>
            <a:r>
              <a:rPr lang="en-US" dirty="0"/>
              <a:t> Photography</a:t>
            </a:r>
          </a:p>
        </p:txBody>
      </p:sp>
      <p:pic>
        <p:nvPicPr>
          <p:cNvPr id="11" name="Picture 10">
            <a:extLst>
              <a:ext uri="{FF2B5EF4-FFF2-40B4-BE49-F238E27FC236}">
                <a16:creationId xmlns:a16="http://schemas.microsoft.com/office/drawing/2014/main" id="{3899D70B-0C32-174B-B98A-CA1C220B903C}"/>
              </a:ext>
            </a:extLst>
          </p:cNvPr>
          <p:cNvPicPr>
            <a:picLocks noChangeAspect="1"/>
          </p:cNvPicPr>
          <p:nvPr/>
        </p:nvPicPr>
        <p:blipFill>
          <a:blip r:embed="rId2"/>
          <a:stretch>
            <a:fillRect/>
          </a:stretch>
        </p:blipFill>
        <p:spPr>
          <a:xfrm>
            <a:off x="401411" y="1419379"/>
            <a:ext cx="5545108" cy="3687701"/>
          </a:xfrm>
          <a:prstGeom prst="rect">
            <a:avLst/>
          </a:prstGeom>
        </p:spPr>
      </p:pic>
    </p:spTree>
    <p:extLst>
      <p:ext uri="{BB962C8B-B14F-4D97-AF65-F5344CB8AC3E}">
        <p14:creationId xmlns:p14="http://schemas.microsoft.com/office/powerpoint/2010/main" val="17889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¿Qué sugieren las dos frases, "Yo perreo sola" (Bailo perreo solo) y "Más perreo" (Más perreo) sobre el contexto y el significado de este baile?</a:t>
            </a:r>
          </a:p>
          <a:p>
            <a:pPr marL="571500" indent="-571500">
              <a:buFont typeface="Arial" panose="020B0604020202020204" pitchFamily="34" charset="0"/>
              <a:buChar char="•"/>
            </a:pPr>
            <a:r>
              <a:rPr lang="es-ES" dirty="0"/>
              <a:t>¿Cómo influyen los materiales en cómo percibes la importancia o la respetabilidad del mensaje?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70</a:t>
            </a:fld>
            <a:endParaRPr lang="en-US" dirty="0"/>
          </a:p>
        </p:txBody>
      </p:sp>
    </p:spTree>
    <p:extLst>
      <p:ext uri="{BB962C8B-B14F-4D97-AF65-F5344CB8AC3E}">
        <p14:creationId xmlns:p14="http://schemas.microsoft.com/office/powerpoint/2010/main" val="96577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A063-6317-4328-5D85-88C5894004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80E1B6-55B2-0A02-37DE-18F6C53E7325}"/>
              </a:ext>
            </a:extLst>
          </p:cNvPr>
          <p:cNvSpPr>
            <a:spLocks noGrp="1"/>
          </p:cNvSpPr>
          <p:nvPr>
            <p:ph type="body" sz="quarter" idx="13"/>
          </p:nvPr>
        </p:nvSpPr>
        <p:spPr>
          <a:xfrm>
            <a:off x="431155" y="1203324"/>
            <a:ext cx="9114345" cy="4914672"/>
          </a:xfrm>
        </p:spPr>
        <p:txBody>
          <a:bodyPr/>
          <a:lstStyle/>
          <a:p>
            <a:r>
              <a:rPr lang="es-ES" sz="3200" dirty="0"/>
              <a:t>Definición: Perreo es un estilo de baile reggaetón llamado así por la palabra perro, que implica seductores movimientos de cadera de adelante hacia atrás. Es similar a hacer </a:t>
            </a:r>
            <a:r>
              <a:rPr lang="es-ES" sz="3200" dirty="0" err="1"/>
              <a:t>twerking</a:t>
            </a:r>
            <a:r>
              <a:rPr lang="es-ES" sz="3200" dirty="0"/>
              <a:t> con una pareja.</a:t>
            </a:r>
          </a:p>
          <a:p>
            <a:r>
              <a:rPr lang="es-ES" sz="3200" dirty="0"/>
              <a:t>El baile tiene una historia de criminalización. A principios de los 2000, el reggaetón y el perreo estuvieron en el centro de una campaña que buscaba prohibir el baile. El baile fue etiquetado como "vulgar" y asociado con "actos sexuales entre perros". </a:t>
            </a:r>
          </a:p>
          <a:p>
            <a:endParaRPr lang="en-US" sz="3600" dirty="0"/>
          </a:p>
        </p:txBody>
      </p:sp>
      <p:sp>
        <p:nvSpPr>
          <p:cNvPr id="3" name="Slide Number Placeholder 2">
            <a:extLst>
              <a:ext uri="{FF2B5EF4-FFF2-40B4-BE49-F238E27FC236}">
                <a16:creationId xmlns:a16="http://schemas.microsoft.com/office/drawing/2014/main" id="{7B2C0150-3017-DAA7-DECD-2C0DA64B9AEF}"/>
              </a:ext>
            </a:extLst>
          </p:cNvPr>
          <p:cNvSpPr>
            <a:spLocks noGrp="1"/>
          </p:cNvSpPr>
          <p:nvPr>
            <p:ph type="sldNum" sz="quarter" idx="18"/>
          </p:nvPr>
        </p:nvSpPr>
        <p:spPr/>
        <p:txBody>
          <a:bodyPr/>
          <a:lstStyle/>
          <a:p>
            <a:fld id="{1AD59F8F-821C-794D-AFBA-1518A32149B9}" type="slidenum">
              <a:rPr lang="en-US" smtClean="0"/>
              <a:pPr/>
              <a:t>71</a:t>
            </a:fld>
            <a:endParaRPr lang="en-US" dirty="0"/>
          </a:p>
        </p:txBody>
      </p:sp>
    </p:spTree>
    <p:extLst>
      <p:ext uri="{BB962C8B-B14F-4D97-AF65-F5344CB8AC3E}">
        <p14:creationId xmlns:p14="http://schemas.microsoft.com/office/powerpoint/2010/main" val="154307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B4AB-78CB-2519-134C-97AA175BBA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CC3E14-4D30-B8DC-2589-1C109FF477F9}"/>
              </a:ext>
            </a:extLst>
          </p:cNvPr>
          <p:cNvSpPr>
            <a:spLocks noGrp="1"/>
          </p:cNvSpPr>
          <p:nvPr>
            <p:ph type="body" sz="quarter" idx="13"/>
          </p:nvPr>
        </p:nvSpPr>
        <p:spPr>
          <a:xfrm>
            <a:off x="431155" y="1203324"/>
            <a:ext cx="9114345" cy="4854575"/>
          </a:xfrm>
        </p:spPr>
        <p:txBody>
          <a:bodyPr>
            <a:normAutofit fontScale="70000" lnSpcReduction="20000"/>
          </a:bodyPr>
          <a:lstStyle/>
          <a:p>
            <a:pPr marL="571500" indent="-571500">
              <a:buFont typeface="Arial" panose="020B0604020202020204" pitchFamily="34" charset="0"/>
              <a:buChar char="•"/>
            </a:pPr>
            <a:r>
              <a:rPr lang="es-ES" dirty="0"/>
              <a:t>¿Puedes pensar en alguna pieza de jerga, moda o música de tu propia vida o comunidad que a menudo sea descartada o llamada "de clase baja", pero que creas que tiene valor cultural o dignidad? </a:t>
            </a:r>
          </a:p>
          <a:p>
            <a:pPr marL="571500" indent="-571500">
              <a:buFont typeface="Arial" panose="020B0604020202020204" pitchFamily="34" charset="0"/>
              <a:buChar char="•"/>
            </a:pPr>
            <a:r>
              <a:rPr lang="es-ES" dirty="0"/>
              <a:t>Si el concepto de perreo trata sobre la libertad del cuerpo para moverse y expresarse, ¿puedes nombrar una canción, estilo de baile o espacio de reunión específico (público o online) donde tú o tus amigos os sintáis completamente libres de ser vosotros mismos, independientemente de lo que piense la sociedad general? ¿Qué elementos (como la música, el estilo de vestir o el grupo que te rodea) en ese espacio te hacen sentir visible, empoderado o liberado?</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415B4EE-52A4-8FC2-4CAA-24B9B1EC7C4B}"/>
              </a:ext>
            </a:extLst>
          </p:cNvPr>
          <p:cNvSpPr>
            <a:spLocks noGrp="1"/>
          </p:cNvSpPr>
          <p:nvPr>
            <p:ph type="sldNum" sz="quarter" idx="18"/>
          </p:nvPr>
        </p:nvSpPr>
        <p:spPr/>
        <p:txBody>
          <a:bodyPr/>
          <a:lstStyle/>
          <a:p>
            <a:fld id="{1AD59F8F-821C-794D-AFBA-1518A32149B9}" type="slidenum">
              <a:rPr lang="en-US" smtClean="0"/>
              <a:pPr/>
              <a:t>72</a:t>
            </a:fld>
            <a:endParaRPr lang="en-US" dirty="0"/>
          </a:p>
        </p:txBody>
      </p:sp>
    </p:spTree>
    <p:extLst>
      <p:ext uri="{BB962C8B-B14F-4D97-AF65-F5344CB8AC3E}">
        <p14:creationId xmlns:p14="http://schemas.microsoft.com/office/powerpoint/2010/main" val="338316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1943289" cy="963534"/>
          </a:xfrm>
        </p:spPr>
        <p:txBody>
          <a:bodyPr/>
          <a:lstStyle/>
          <a:p>
            <a:r>
              <a:rPr lang="en-US" dirty="0"/>
              <a:t>CREA</a:t>
            </a:r>
          </a:p>
        </p:txBody>
      </p:sp>
    </p:spTree>
    <p:extLst>
      <p:ext uri="{BB962C8B-B14F-4D97-AF65-F5344CB8AC3E}">
        <p14:creationId xmlns:p14="http://schemas.microsoft.com/office/powerpoint/2010/main" val="3150409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CUERPOS CON AGILIDAD</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74</a:t>
            </a:fld>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FRASES DE BAILE</a:t>
            </a:r>
          </a:p>
        </p:txBody>
      </p:sp>
      <p:pic>
        <p:nvPicPr>
          <p:cNvPr id="11" name="Picture 10">
            <a:extLst>
              <a:ext uri="{FF2B5EF4-FFF2-40B4-BE49-F238E27FC236}">
                <a16:creationId xmlns:a16="http://schemas.microsoft.com/office/drawing/2014/main" id="{0FEAAD2A-8FAF-2D50-7197-3B68C43FA41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2" y="1026706"/>
            <a:ext cx="7530592" cy="4235957"/>
          </a:xfrm>
          <a:prstGeom prst="rect">
            <a:avLst/>
          </a:prstGeom>
        </p:spPr>
      </p:pic>
    </p:spTree>
    <p:extLst>
      <p:ext uri="{BB962C8B-B14F-4D97-AF65-F5344CB8AC3E}">
        <p14:creationId xmlns:p14="http://schemas.microsoft.com/office/powerpoint/2010/main" val="154318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0C22-371D-F0E2-4AFE-4D47C815F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A5788-4ECE-4851-12E4-E1304AA027AB}"/>
              </a:ext>
            </a:extLst>
          </p:cNvPr>
          <p:cNvSpPr>
            <a:spLocks noGrp="1"/>
          </p:cNvSpPr>
          <p:nvPr>
            <p:ph type="ctrTitle"/>
          </p:nvPr>
        </p:nvSpPr>
        <p:spPr>
          <a:xfrm>
            <a:off x="412309" y="393192"/>
            <a:ext cx="2357890" cy="963534"/>
          </a:xfrm>
        </p:spPr>
        <p:txBody>
          <a:bodyPr/>
          <a:lstStyle/>
          <a:p>
            <a:r>
              <a:rPr lang="en-US" dirty="0"/>
              <a:t>REÚNE</a:t>
            </a:r>
          </a:p>
        </p:txBody>
      </p:sp>
    </p:spTree>
    <p:extLst>
      <p:ext uri="{BB962C8B-B14F-4D97-AF65-F5344CB8AC3E}">
        <p14:creationId xmlns:p14="http://schemas.microsoft.com/office/powerpoint/2010/main" val="1393766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CAPAZ, SEGURA, Y SEGURIO DE SÍ MISMO, MEDITACIÓN DE CONFIANZA</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76</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Musica para </a:t>
            </a:r>
            <a:r>
              <a:rPr lang="en-US" dirty="0" err="1"/>
              <a:t>Meditacion</a:t>
            </a:r>
            <a:r>
              <a:rPr lang="en-US" dirty="0"/>
              <a:t> </a:t>
            </a:r>
          </a:p>
        </p:txBody>
      </p:sp>
      <p:pic>
        <p:nvPicPr>
          <p:cNvPr id="6" name="Online Media 5" title="CLARITY &amp; Inner Peace | 528Hz Self Love &amp; Positive Transformation | Miracle Tone Meditation &amp; Sleep">
            <a:hlinkClick r:id="" action="ppaction://media"/>
            <a:extLst>
              <a:ext uri="{FF2B5EF4-FFF2-40B4-BE49-F238E27FC236}">
                <a16:creationId xmlns:a16="http://schemas.microsoft.com/office/drawing/2014/main" id="{4277193F-37F3-E920-60E4-FB3964D6397B}"/>
              </a:ext>
            </a:extLst>
          </p:cNvPr>
          <p:cNvPicPr>
            <a:picLocks noRot="1" noChangeAspect="1"/>
          </p:cNvPicPr>
          <p:nvPr>
            <a:videoFile r:link="rId1"/>
          </p:nvPr>
        </p:nvPicPr>
        <p:blipFill>
          <a:blip r:embed="rId3"/>
          <a:stretch>
            <a:fillRect/>
          </a:stretch>
        </p:blipFill>
        <p:spPr>
          <a:xfrm>
            <a:off x="401411" y="1191609"/>
            <a:ext cx="7275739" cy="4110802"/>
          </a:xfrm>
          <a:prstGeom prst="rect">
            <a:avLst/>
          </a:prstGeom>
        </p:spPr>
      </p:pic>
    </p:spTree>
    <p:extLst>
      <p:ext uri="{BB962C8B-B14F-4D97-AF65-F5344CB8AC3E}">
        <p14:creationId xmlns:p14="http://schemas.microsoft.com/office/powerpoint/2010/main" val="11173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2701317" cy="736868"/>
          </a:xfrm>
        </p:spPr>
        <p:txBody>
          <a:bodyPr/>
          <a:lstStyle/>
          <a:p>
            <a:r>
              <a:rPr lang="en-US" dirty="0"/>
              <a:t>LECCIÓN 4</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1299395" cy="353943"/>
          </a:xfrm>
        </p:spPr>
        <p:txBody>
          <a:bodyPr/>
          <a:lstStyle/>
          <a:p>
            <a:r>
              <a:rPr lang="en-US">
                <a:solidFill>
                  <a:srgbClr val="FF00FF"/>
                </a:solidFill>
              </a:rPr>
              <a:t>PROTESTA</a:t>
            </a:r>
            <a:endParaRPr lang="en-US" dirty="0">
              <a:solidFill>
                <a:srgbClr val="FF00FF"/>
              </a:solidFill>
            </a:endParaRPr>
          </a:p>
        </p:txBody>
      </p:sp>
    </p:spTree>
    <p:extLst>
      <p:ext uri="{BB962C8B-B14F-4D97-AF65-F5344CB8AC3E}">
        <p14:creationId xmlns:p14="http://schemas.microsoft.com/office/powerpoint/2010/main" val="3945068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300455" cy="963534"/>
          </a:xfrm>
        </p:spPr>
        <p:txBody>
          <a:bodyPr/>
          <a:lstStyle/>
          <a:p>
            <a:r>
              <a:rPr lang="en-US" dirty="0"/>
              <a:t>ESCUCHA</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78</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476727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Piensa en un momento tomaste una postura.</a:t>
            </a:r>
          </a:p>
          <a:p>
            <a:pPr marL="571500" indent="-571500">
              <a:buFont typeface="Arial" panose="020B0604020202020204" pitchFamily="34" charset="0"/>
              <a:buChar char="•"/>
            </a:pPr>
            <a:r>
              <a:rPr lang="es-ES" dirty="0"/>
              <a:t>¿Que estabas defendiendo? </a:t>
            </a:r>
          </a:p>
          <a:p>
            <a:pPr marL="571500" indent="-571500">
              <a:buFont typeface="Arial" panose="020B0604020202020204" pitchFamily="34" charset="0"/>
              <a:buChar char="•"/>
            </a:pPr>
            <a:r>
              <a:rPr lang="es-ES" dirty="0"/>
              <a:t>¿Quién estaba contigo? ¿Dónde estaba? ¿Cómo lo hiciste? </a:t>
            </a:r>
          </a:p>
          <a:p>
            <a:pPr marL="571500" indent="-571500">
              <a:buFont typeface="Arial" panose="020B0604020202020204" pitchFamily="34" charset="0"/>
              <a:buChar char="•"/>
            </a:pPr>
            <a:r>
              <a:rPr lang="es-ES" dirty="0"/>
              <a:t>¿Cómo te sentiste?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fld id="{1AD59F8F-821C-794D-AFBA-1518A32149B9}" type="slidenum">
              <a:rPr lang="en-US" smtClean="0"/>
              <a:pPr/>
              <a:t>79</a:t>
            </a:fld>
            <a:endParaRPr lang="en-US" dirty="0"/>
          </a:p>
        </p:txBody>
      </p:sp>
    </p:spTree>
    <p:extLst>
      <p:ext uri="{BB962C8B-B14F-4D97-AF65-F5344CB8AC3E}">
        <p14:creationId xmlns:p14="http://schemas.microsoft.com/office/powerpoint/2010/main" val="375647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p:txBody>
          <a:bodyPr/>
          <a:lstStyle/>
          <a:p>
            <a:pPr marL="571500" indent="-571500">
              <a:buFont typeface="Arial" panose="020B0604020202020204" pitchFamily="34" charset="0"/>
              <a:buChar char="•"/>
            </a:pPr>
            <a:r>
              <a:rPr lang="es-ES" dirty="0"/>
              <a:t>¿Alguien ha visto algo que se parezca a esto?</a:t>
            </a:r>
          </a:p>
          <a:p>
            <a:pPr marL="571500" indent="-571500">
              <a:buFont typeface="Arial" panose="020B0604020202020204" pitchFamily="34" charset="0"/>
              <a:buChar char="•"/>
            </a:pPr>
            <a:r>
              <a:rPr lang="es-ES" dirty="0"/>
              <a:t>¿Parece viejo o nuevo?</a:t>
            </a:r>
          </a:p>
          <a:p>
            <a:pPr marL="571500" indent="-571500">
              <a:buFont typeface="Arial" panose="020B0604020202020204" pitchFamily="34" charset="0"/>
              <a:buChar char="•"/>
            </a:pPr>
            <a:r>
              <a:rPr lang="es-ES" dirty="0"/>
              <a:t>¿Dónde esperarías verlo?</a:t>
            </a:r>
          </a:p>
          <a:p>
            <a:pPr marL="571500" indent="-571500">
              <a:buFont typeface="Arial" panose="020B0604020202020204" pitchFamily="34" charset="0"/>
              <a:buChar char="•"/>
            </a:pPr>
            <a:r>
              <a:rPr lang="es-ES" dirty="0"/>
              <a:t>¿Qué tipo de sonido esperarías que hiciera?</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8</a:t>
            </a:fld>
            <a:endParaRPr lang="en-US" dirty="0"/>
          </a:p>
        </p:txBody>
      </p:sp>
    </p:spTree>
    <p:extLst>
      <p:ext uri="{BB962C8B-B14F-4D97-AF65-F5344CB8AC3E}">
        <p14:creationId xmlns:p14="http://schemas.microsoft.com/office/powerpoint/2010/main" val="392161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Escucha a este canción, luego responda a las preguntas en la </a:t>
            </a:r>
            <a:r>
              <a:rPr lang="es-ES" dirty="0" err="1"/>
              <a:t>siguente</a:t>
            </a:r>
            <a:r>
              <a:rPr lang="es-ES" dirty="0"/>
              <a:t> dispositiva. </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80</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err="1"/>
              <a:t>Affilando</a:t>
            </a:r>
            <a:r>
              <a:rPr lang="en-US" dirty="0"/>
              <a:t> </a:t>
            </a:r>
            <a:r>
              <a:rPr lang="en-US" dirty="0" err="1"/>
              <a:t>los</a:t>
            </a:r>
            <a:r>
              <a:rPr lang="en-US" dirty="0"/>
              <a:t> </a:t>
            </a:r>
            <a:r>
              <a:rPr lang="en-US" dirty="0" err="1"/>
              <a:t>Cuchillos</a:t>
            </a:r>
            <a:endParaRPr lang="en-US" dirty="0"/>
          </a:p>
          <a:p>
            <a:r>
              <a:rPr lang="en-US" dirty="0"/>
              <a:t>By Bad Bunny, </a:t>
            </a:r>
            <a:r>
              <a:rPr lang="en-US" dirty="0" err="1"/>
              <a:t>Residente</a:t>
            </a:r>
            <a:r>
              <a:rPr lang="en-US" dirty="0"/>
              <a:t>, and </a:t>
            </a:r>
            <a:r>
              <a:rPr lang="en-US" dirty="0" err="1"/>
              <a:t>iLe</a:t>
            </a:r>
            <a:endParaRPr lang="en-US" dirty="0"/>
          </a:p>
          <a:p>
            <a:r>
              <a:rPr lang="en-US" dirty="0"/>
              <a:t>Residents de </a:t>
            </a:r>
            <a:r>
              <a:rPr lang="en-US" dirty="0" err="1"/>
              <a:t>calle</a:t>
            </a:r>
            <a:r>
              <a:rPr lang="en-US" dirty="0"/>
              <a:t>, 2019</a:t>
            </a:r>
          </a:p>
        </p:txBody>
      </p:sp>
      <p:pic>
        <p:nvPicPr>
          <p:cNvPr id="6" name="Online Media 5" title="Residente, iLe &amp; Bad Bunny - Afilando los Cuchillos (Cover Audio)">
            <a:hlinkClick r:id="" action="ppaction://media"/>
            <a:extLst>
              <a:ext uri="{FF2B5EF4-FFF2-40B4-BE49-F238E27FC236}">
                <a16:creationId xmlns:a16="http://schemas.microsoft.com/office/drawing/2014/main" id="{8176F90C-8C8C-EF10-BF5B-2DB22C2C9B0E}"/>
              </a:ext>
            </a:extLst>
          </p:cNvPr>
          <p:cNvPicPr>
            <a:picLocks noRot="1" noChangeAspect="1"/>
          </p:cNvPicPr>
          <p:nvPr>
            <a:videoFile r:link="rId1"/>
          </p:nvPr>
        </p:nvPicPr>
        <p:blipFill>
          <a:blip r:embed="rId3"/>
          <a:stretch>
            <a:fillRect/>
          </a:stretch>
        </p:blipFill>
        <p:spPr>
          <a:xfrm>
            <a:off x="401411" y="1084419"/>
            <a:ext cx="7741201" cy="4373789"/>
          </a:xfrm>
          <a:prstGeom prst="rect">
            <a:avLst/>
          </a:prstGeom>
        </p:spPr>
      </p:pic>
    </p:spTree>
    <p:extLst>
      <p:ext uri="{BB962C8B-B14F-4D97-AF65-F5344CB8AC3E}">
        <p14:creationId xmlns:p14="http://schemas.microsoft.com/office/powerpoint/2010/main" val="25928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a:xfrm>
            <a:off x="431155" y="1203324"/>
            <a:ext cx="9114345" cy="4765675"/>
          </a:xfrm>
        </p:spPr>
        <p:txBody>
          <a:bodyPr/>
          <a:lstStyle/>
          <a:p>
            <a:pPr marL="571500" indent="-571500">
              <a:buFont typeface="Arial" panose="020B0604020202020204" pitchFamily="34" charset="0"/>
              <a:buChar char="•"/>
            </a:pPr>
            <a:r>
              <a:rPr lang="es-ES" dirty="0"/>
              <a:t>¿Notas alguna forma en que el evocador título "afilando los cuchillos" aparece musicalmente en esta canción?</a:t>
            </a:r>
          </a:p>
          <a:p>
            <a:pPr marL="571500" indent="-571500">
              <a:buFont typeface="Arial" panose="020B0604020202020204" pitchFamily="34" charset="0"/>
              <a:buChar char="•"/>
            </a:pPr>
            <a:r>
              <a:rPr lang="es-ES" dirty="0"/>
              <a:t>¿Qué elementos musicales ayudan a enfatizar los aspectos desafiantes del mensaje?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81</a:t>
            </a:fld>
            <a:endParaRPr lang="en-US" dirty="0"/>
          </a:p>
        </p:txBody>
      </p:sp>
    </p:spTree>
    <p:extLst>
      <p:ext uri="{BB962C8B-B14F-4D97-AF65-F5344CB8AC3E}">
        <p14:creationId xmlns:p14="http://schemas.microsoft.com/office/powerpoint/2010/main" val="224583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s-ES" dirty="0"/>
              <a:t>COMPARTE este breve segmento sobre la canción para dar más contexto.</a:t>
            </a:r>
            <a:endParaRPr lang="en-US"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82</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s-ES" dirty="0"/>
              <a:t>Contreras, </a:t>
            </a:r>
            <a:r>
              <a:rPr lang="es-ES" dirty="0" err="1"/>
              <a:t>Felix</a:t>
            </a:r>
            <a:r>
              <a:rPr lang="es-ES" dirty="0"/>
              <a:t>. “A Puerto Rico </a:t>
            </a:r>
            <a:r>
              <a:rPr lang="es-ES" dirty="0" err="1"/>
              <a:t>Protest</a:t>
            </a:r>
            <a:r>
              <a:rPr lang="es-ES" dirty="0"/>
              <a:t> Song: ‘Afilando Los Cuchillos.’” NPR, 28 </a:t>
            </a:r>
            <a:r>
              <a:rPr lang="es-ES" dirty="0" err="1"/>
              <a:t>July</a:t>
            </a:r>
            <a:r>
              <a:rPr lang="es-ES" dirty="0"/>
              <a:t> 2019</a:t>
            </a:r>
            <a:endParaRPr lang="en-US" dirty="0"/>
          </a:p>
        </p:txBody>
      </p:sp>
      <p:pic>
        <p:nvPicPr>
          <p:cNvPr id="4" name="20190728_atc_a_puerto_rico_protest_song_afilando_los_cuchillos">
            <a:hlinkClick r:id="" action="ppaction://media"/>
            <a:extLst>
              <a:ext uri="{FF2B5EF4-FFF2-40B4-BE49-F238E27FC236}">
                <a16:creationId xmlns:a16="http://schemas.microsoft.com/office/drawing/2014/main" id="{084B6770-35BB-3A43-98B8-3D0A7CB0B89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2915" y="4497481"/>
            <a:ext cx="609600" cy="609600"/>
          </a:xfrm>
          <a:prstGeom prst="rect">
            <a:avLst/>
          </a:prstGeom>
        </p:spPr>
      </p:pic>
    </p:spTree>
    <p:extLst>
      <p:ext uri="{BB962C8B-B14F-4D97-AF65-F5344CB8AC3E}">
        <p14:creationId xmlns:p14="http://schemas.microsoft.com/office/powerpoint/2010/main" val="299077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6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8BA7-F02D-55CB-91AA-8FF12B8F7F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E765A8-4478-DAF1-B01E-20D4610AEAF0}"/>
              </a:ext>
            </a:extLst>
          </p:cNvPr>
          <p:cNvSpPr>
            <a:spLocks noGrp="1"/>
          </p:cNvSpPr>
          <p:nvPr>
            <p:ph type="body" sz="quarter" idx="13"/>
          </p:nvPr>
        </p:nvSpPr>
        <p:spPr>
          <a:xfrm>
            <a:off x="431155" y="1203324"/>
            <a:ext cx="9114345" cy="5149851"/>
          </a:xfrm>
        </p:spPr>
        <p:txBody>
          <a:bodyPr/>
          <a:lstStyle/>
          <a:p>
            <a:pPr marL="571500" indent="-571500">
              <a:buFont typeface="Arial" panose="020B0604020202020204" pitchFamily="34" charset="0"/>
              <a:buChar char="•"/>
            </a:pPr>
            <a:r>
              <a:rPr lang="es-ES" sz="2400" dirty="0"/>
              <a:t>La canción fue escrita, grabada y lanzada íntegramente en YouTube en menos de 24 horas. ¿Cómo cambia casi instantáneamente la capacidad de crear y distribuir un mensaje político poderoso la relación entre artistas, movimientos de protesta y medios tradicionales como la radio o los medios de comunicación?</a:t>
            </a:r>
          </a:p>
          <a:p>
            <a:pPr marL="571500" indent="-571500">
              <a:buFont typeface="Arial" panose="020B0604020202020204" pitchFamily="34" charset="0"/>
              <a:buChar char="•"/>
            </a:pPr>
            <a:r>
              <a:rPr lang="es-ES" sz="2400" dirty="0"/>
              <a:t>¿Qué poder único aportan los grandes artistas famosos a una protesta política local? ¿Por qué su implicación pública podría legitimar o amplificar la lucha ante una audiencia global? ¿Hay algún inconveniente?</a:t>
            </a:r>
          </a:p>
          <a:p>
            <a:pPr marL="571500" indent="-571500">
              <a:buFont typeface="Arial" panose="020B0604020202020204" pitchFamily="34" charset="0"/>
              <a:buChar char="•"/>
            </a:pPr>
            <a:r>
              <a:rPr lang="es-ES" sz="2400" dirty="0"/>
              <a:t>¿Por qué los artistas elegirían arriesgarse a alienar a oyentes conservadores usando un lenguaje ofensivo para denunciar a un político? </a:t>
            </a:r>
          </a:p>
          <a:p>
            <a:pPr marL="571500" indent="-571500">
              <a:buFont typeface="Arial" panose="020B0604020202020204" pitchFamily="34" charset="0"/>
              <a:buChar char="•"/>
            </a:pPr>
            <a:endParaRPr lang="en-US" sz="2400" dirty="0"/>
          </a:p>
        </p:txBody>
      </p:sp>
      <p:sp>
        <p:nvSpPr>
          <p:cNvPr id="3" name="Slide Number Placeholder 2">
            <a:extLst>
              <a:ext uri="{FF2B5EF4-FFF2-40B4-BE49-F238E27FC236}">
                <a16:creationId xmlns:a16="http://schemas.microsoft.com/office/drawing/2014/main" id="{882CDBA3-309F-60E6-D007-E713B80A6FE1}"/>
              </a:ext>
            </a:extLst>
          </p:cNvPr>
          <p:cNvSpPr>
            <a:spLocks noGrp="1"/>
          </p:cNvSpPr>
          <p:nvPr>
            <p:ph type="sldNum" sz="quarter" idx="18"/>
          </p:nvPr>
        </p:nvSpPr>
        <p:spPr/>
        <p:txBody>
          <a:bodyPr/>
          <a:lstStyle/>
          <a:p>
            <a:fld id="{1AD59F8F-821C-794D-AFBA-1518A32149B9}" type="slidenum">
              <a:rPr lang="en-US" smtClean="0"/>
              <a:pPr/>
              <a:t>83</a:t>
            </a:fld>
            <a:endParaRPr lang="en-US" dirty="0"/>
          </a:p>
        </p:txBody>
      </p:sp>
    </p:spTree>
    <p:extLst>
      <p:ext uri="{BB962C8B-B14F-4D97-AF65-F5344CB8AC3E}">
        <p14:creationId xmlns:p14="http://schemas.microsoft.com/office/powerpoint/2010/main" val="84258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219920" cy="963534"/>
          </a:xfrm>
        </p:spPr>
        <p:txBody>
          <a:bodyPr/>
          <a:lstStyle/>
          <a:p>
            <a:r>
              <a:rPr lang="en-US" dirty="0"/>
              <a:t>OBSERVA</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84</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65667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s-ES" dirty="0"/>
              <a:t>Eric Rojas</a:t>
            </a:r>
            <a:br>
              <a:rPr lang="es-ES" dirty="0"/>
            </a:br>
            <a:br>
              <a:rPr lang="en-US" dirty="0"/>
            </a:br>
            <a:br>
              <a:rPr lang="en-US" dirty="0"/>
            </a:br>
            <a:endParaRPr lang="en-US" dirty="0"/>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85</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s-ES" dirty="0"/>
              <a:t>Eric Rojas (n. 1988, San Juan, Puerto Rico; vive en San Juan, Puerto Rico)</a:t>
            </a:r>
          </a:p>
          <a:p>
            <a:r>
              <a:rPr lang="es-ES" dirty="0"/>
              <a:t>Ricky Martin (C), el rapero puertorriqueño René Pérez, alias Residente, (R), y el cantante puertorriqueño de reggaetón </a:t>
            </a:r>
            <a:r>
              <a:rPr lang="es-ES" dirty="0" err="1"/>
              <a:t>Bad</a:t>
            </a:r>
            <a:r>
              <a:rPr lang="es-ES" dirty="0"/>
              <a:t> </a:t>
            </a:r>
            <a:r>
              <a:rPr lang="es-ES" dirty="0" err="1"/>
              <a:t>Bunny</a:t>
            </a:r>
            <a:r>
              <a:rPr lang="es-ES" dirty="0"/>
              <a:t> (T), participan en una manifestación exigiendo la dimisión del gobernador Ricardo Rosselló en San Juan, Puerto Rico, el 17 de julio de 2019.</a:t>
            </a:r>
          </a:p>
          <a:p>
            <a:r>
              <a:rPr lang="es-ES" dirty="0"/>
              <a:t>Fotografía digital</a:t>
            </a:r>
          </a:p>
          <a:p>
            <a:r>
              <a:rPr lang="es-ES" dirty="0"/>
              <a:t>Cortesía del artista</a:t>
            </a:r>
          </a:p>
        </p:txBody>
      </p:sp>
      <p:pic>
        <p:nvPicPr>
          <p:cNvPr id="7" name="Picture 6">
            <a:extLst>
              <a:ext uri="{FF2B5EF4-FFF2-40B4-BE49-F238E27FC236}">
                <a16:creationId xmlns:a16="http://schemas.microsoft.com/office/drawing/2014/main" id="{6D14EF33-7005-65A3-561A-357ECBBA2705}"/>
              </a:ext>
            </a:extLst>
          </p:cNvPr>
          <p:cNvPicPr>
            <a:picLocks noChangeAspect="1"/>
          </p:cNvPicPr>
          <p:nvPr/>
        </p:nvPicPr>
        <p:blipFill>
          <a:blip r:embed="rId2"/>
          <a:stretch>
            <a:fillRect/>
          </a:stretch>
        </p:blipFill>
        <p:spPr>
          <a:xfrm>
            <a:off x="398265" y="1571780"/>
            <a:ext cx="5568821" cy="3683768"/>
          </a:xfrm>
          <a:prstGeom prst="rect">
            <a:avLst/>
          </a:prstGeom>
        </p:spPr>
      </p:pic>
    </p:spTree>
    <p:extLst>
      <p:ext uri="{BB962C8B-B14F-4D97-AF65-F5344CB8AC3E}">
        <p14:creationId xmlns:p14="http://schemas.microsoft.com/office/powerpoint/2010/main" val="179127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a:xfrm>
            <a:off x="431155" y="1203325"/>
            <a:ext cx="9114345" cy="4360896"/>
          </a:xfrm>
        </p:spPr>
        <p:txBody>
          <a:bodyPr/>
          <a:lstStyle/>
          <a:p>
            <a:pPr marL="571500" indent="-571500">
              <a:buFont typeface="Arial" panose="020B0604020202020204" pitchFamily="34" charset="0"/>
              <a:buChar char="•"/>
            </a:pPr>
            <a:r>
              <a:rPr lang="es-ES" sz="2000" dirty="0"/>
              <a:t>¿Qué tipo de evento es este? ¿Cómo lo sabes?</a:t>
            </a:r>
          </a:p>
          <a:p>
            <a:pPr marL="571500" indent="-571500">
              <a:buFont typeface="Arial" panose="020B0604020202020204" pitchFamily="34" charset="0"/>
              <a:buChar char="•"/>
            </a:pPr>
            <a:r>
              <a:rPr lang="es-ES" sz="2000" dirty="0"/>
              <a:t>¿Cuál es la energía de la protesta?</a:t>
            </a:r>
          </a:p>
          <a:p>
            <a:pPr marL="571500" indent="-571500">
              <a:buFont typeface="Arial" panose="020B0604020202020204" pitchFamily="34" charset="0"/>
              <a:buChar char="•"/>
            </a:pPr>
            <a:r>
              <a:rPr lang="es-ES" sz="2000" dirty="0"/>
              <a:t>¿Puedes leer alguna de las señales? ¿Qué crees que están protestando?</a:t>
            </a:r>
          </a:p>
          <a:p>
            <a:pPr marL="571500" indent="-571500">
              <a:buFont typeface="Arial" panose="020B0604020202020204" pitchFamily="34" charset="0"/>
              <a:buChar char="•"/>
            </a:pPr>
            <a:r>
              <a:rPr lang="es-ES" sz="2000" dirty="0"/>
              <a:t>¿Quiénes son las personas en esta imagen? ¿Puedes distinguir alguno de ellos?</a:t>
            </a:r>
          </a:p>
          <a:p>
            <a:pPr marL="571500" indent="-571500">
              <a:buFont typeface="Arial" panose="020B0604020202020204" pitchFamily="34" charset="0"/>
              <a:buChar char="•"/>
            </a:pPr>
            <a:r>
              <a:rPr lang="es-ES" sz="2000" dirty="0"/>
              <a:t>La persona que sostiene la bandera es el músico Benito Antonio Martínez Ocasio, más conocido como </a:t>
            </a:r>
            <a:r>
              <a:rPr lang="es-ES" sz="2000" dirty="0" err="1"/>
              <a:t>Bad</a:t>
            </a:r>
            <a:r>
              <a:rPr lang="es-ES" sz="2000" dirty="0"/>
              <a:t> </a:t>
            </a:r>
            <a:r>
              <a:rPr lang="es-ES" sz="2000" dirty="0" err="1"/>
              <a:t>Bunny</a:t>
            </a:r>
            <a:r>
              <a:rPr lang="es-ES" sz="2000" dirty="0"/>
              <a:t>. ¿Qué sabes ya de él? </a:t>
            </a:r>
          </a:p>
          <a:p>
            <a:pPr marL="571500" indent="-571500">
              <a:buFont typeface="Arial" panose="020B0604020202020204" pitchFamily="34" charset="0"/>
              <a:buChar char="•"/>
            </a:pPr>
            <a:r>
              <a:rPr lang="es-ES" sz="2000" dirty="0"/>
              <a:t>¿Has visto alguna vez imágenes de celebridades en protestas? ¿Qué te hizo sentir?</a:t>
            </a:r>
          </a:p>
          <a:p>
            <a:pPr marL="571500" indent="-571500">
              <a:buFont typeface="Arial" panose="020B0604020202020204" pitchFamily="34" charset="0"/>
              <a:buChar char="•"/>
            </a:pPr>
            <a:r>
              <a:rPr lang="es-ES" sz="2000" dirty="0"/>
              <a:t>¿Esta imagen te recuerda a alguna otra imagen que hayas visto antes? </a:t>
            </a:r>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86</a:t>
            </a:fld>
            <a:endParaRPr lang="en-US" dirty="0"/>
          </a:p>
        </p:txBody>
      </p:sp>
    </p:spTree>
    <p:extLst>
      <p:ext uri="{BB962C8B-B14F-4D97-AF65-F5344CB8AC3E}">
        <p14:creationId xmlns:p14="http://schemas.microsoft.com/office/powerpoint/2010/main" val="65169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E319-8AC5-E80E-9D18-98473870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AE099-F87C-9784-864B-E6CF0B77ACEE}"/>
              </a:ext>
            </a:extLst>
          </p:cNvPr>
          <p:cNvSpPr>
            <a:spLocks noGrp="1"/>
          </p:cNvSpPr>
          <p:nvPr>
            <p:ph type="title"/>
          </p:nvPr>
        </p:nvSpPr>
        <p:spPr/>
        <p:txBody>
          <a:bodyPr/>
          <a:lstStyle/>
          <a:p>
            <a:r>
              <a:rPr lang="en-US" dirty="0"/>
              <a:t>Eugène Delacroix, </a:t>
            </a:r>
            <a:r>
              <a:rPr lang="en-US" i="1" dirty="0"/>
              <a:t>Liberty Leading the People</a:t>
            </a:r>
            <a:r>
              <a:rPr lang="en-US" dirty="0"/>
              <a:t>, 1830</a:t>
            </a:r>
            <a:br>
              <a:rPr lang="en-US" dirty="0"/>
            </a:br>
            <a:br>
              <a:rPr lang="en-US" dirty="0"/>
            </a:br>
            <a:endParaRPr lang="en-US" dirty="0"/>
          </a:p>
        </p:txBody>
      </p:sp>
      <p:sp>
        <p:nvSpPr>
          <p:cNvPr id="3" name="Slide Number Placeholder 2">
            <a:extLst>
              <a:ext uri="{FF2B5EF4-FFF2-40B4-BE49-F238E27FC236}">
                <a16:creationId xmlns:a16="http://schemas.microsoft.com/office/drawing/2014/main" id="{09CD98B8-3FDD-67C6-E428-CD8FBD6F0070}"/>
              </a:ext>
            </a:extLst>
          </p:cNvPr>
          <p:cNvSpPr>
            <a:spLocks noGrp="1"/>
          </p:cNvSpPr>
          <p:nvPr>
            <p:ph type="sldNum" sz="quarter" idx="18"/>
          </p:nvPr>
        </p:nvSpPr>
        <p:spPr/>
        <p:txBody>
          <a:bodyPr/>
          <a:lstStyle/>
          <a:p>
            <a:fld id="{1AD59F8F-821C-794D-AFBA-1518A32149B9}" type="slidenum">
              <a:rPr lang="en-US" smtClean="0"/>
              <a:pPr/>
              <a:t>87</a:t>
            </a:fld>
            <a:endParaRPr lang="en-US" dirty="0"/>
          </a:p>
        </p:txBody>
      </p:sp>
      <p:sp>
        <p:nvSpPr>
          <p:cNvPr id="5" name="Text Placeholder 4">
            <a:extLst>
              <a:ext uri="{FF2B5EF4-FFF2-40B4-BE49-F238E27FC236}">
                <a16:creationId xmlns:a16="http://schemas.microsoft.com/office/drawing/2014/main" id="{5CC64C05-7A5F-6040-B83D-DF4F295C9B8B}"/>
              </a:ext>
            </a:extLst>
          </p:cNvPr>
          <p:cNvSpPr>
            <a:spLocks noGrp="1"/>
          </p:cNvSpPr>
          <p:nvPr>
            <p:ph type="body" sz="quarter" idx="21"/>
          </p:nvPr>
        </p:nvSpPr>
        <p:spPr>
          <a:xfrm>
            <a:off x="398266" y="5314860"/>
            <a:ext cx="11378560" cy="606232"/>
          </a:xfrm>
        </p:spPr>
        <p:txBody>
          <a:bodyPr/>
          <a:lstStyle/>
          <a:p>
            <a:r>
              <a:rPr lang="es-ES" dirty="0"/>
              <a:t>Delacroix, Eugène.</a:t>
            </a:r>
          </a:p>
          <a:p>
            <a:r>
              <a:rPr lang="es-ES" i="1" dirty="0"/>
              <a:t>La libertad guiando al pueblo. </a:t>
            </a:r>
            <a:r>
              <a:rPr lang="es-ES" dirty="0"/>
              <a:t>1830. Óleo sobre lienzo.</a:t>
            </a:r>
          </a:p>
          <a:p>
            <a:r>
              <a:rPr lang="es-ES" dirty="0"/>
              <a:t>Museo del Louvre.</a:t>
            </a:r>
          </a:p>
          <a:p>
            <a:endParaRPr lang="en-US" dirty="0"/>
          </a:p>
        </p:txBody>
      </p:sp>
      <p:pic>
        <p:nvPicPr>
          <p:cNvPr id="6" name="Picture 5">
            <a:extLst>
              <a:ext uri="{FF2B5EF4-FFF2-40B4-BE49-F238E27FC236}">
                <a16:creationId xmlns:a16="http://schemas.microsoft.com/office/drawing/2014/main" id="{93A9E4C0-70F4-9264-75DB-15F1878F9398}"/>
              </a:ext>
            </a:extLst>
          </p:cNvPr>
          <p:cNvPicPr>
            <a:picLocks noChangeAspect="1"/>
          </p:cNvPicPr>
          <p:nvPr/>
        </p:nvPicPr>
        <p:blipFill>
          <a:blip r:embed="rId2"/>
          <a:stretch>
            <a:fillRect/>
          </a:stretch>
        </p:blipFill>
        <p:spPr>
          <a:xfrm>
            <a:off x="398266" y="1267299"/>
            <a:ext cx="4973094" cy="3987800"/>
          </a:xfrm>
          <a:prstGeom prst="rect">
            <a:avLst/>
          </a:prstGeom>
        </p:spPr>
      </p:pic>
    </p:spTree>
    <p:extLst>
      <p:ext uri="{BB962C8B-B14F-4D97-AF65-F5344CB8AC3E}">
        <p14:creationId xmlns:p14="http://schemas.microsoft.com/office/powerpoint/2010/main" val="20635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35E58-6FCD-C346-0E85-4C5819384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C39745-41F2-0E2E-AA3A-A1ACF59FA78C}"/>
              </a:ext>
            </a:extLst>
          </p:cNvPr>
          <p:cNvSpPr>
            <a:spLocks noGrp="1"/>
          </p:cNvSpPr>
          <p:nvPr>
            <p:ph type="body" sz="quarter" idx="13"/>
          </p:nvPr>
        </p:nvSpPr>
        <p:spPr>
          <a:xfrm>
            <a:off x="431155" y="1203325"/>
            <a:ext cx="9114345" cy="5474186"/>
          </a:xfrm>
        </p:spPr>
        <p:txBody>
          <a:bodyPr/>
          <a:lstStyle/>
          <a:p>
            <a:pPr marL="571500" indent="-571500">
              <a:buFont typeface="Arial" panose="020B0604020202020204" pitchFamily="34" charset="0"/>
              <a:buChar char="•"/>
            </a:pPr>
            <a:r>
              <a:rPr lang="es-ES" sz="1800" dirty="0"/>
              <a:t>¿Qué similitudes ves con esta imagen? ¿Qué crees que están protestando estas personas? ¿En qué se diferencia? </a:t>
            </a:r>
          </a:p>
          <a:p>
            <a:pPr marL="571500" indent="-571500">
              <a:buFont typeface="Arial" panose="020B0604020202020204" pitchFamily="34" charset="0"/>
              <a:buChar char="•"/>
            </a:pPr>
            <a:r>
              <a:rPr lang="es-ES" sz="1800" dirty="0"/>
              <a:t>¿Cómo nos encontramos con imágenes de protestas u otros movimientos políticos? ¿Cómo son las imágenes? ¿Dónde los encuentras? ¿Por qué hacemos fotos? ¿Qué papel juegan las imágenes en los movimientos políticos? </a:t>
            </a:r>
          </a:p>
          <a:p>
            <a:pPr marL="571500" indent="-571500">
              <a:buFont typeface="Arial" panose="020B0604020202020204" pitchFamily="34" charset="0"/>
              <a:buChar char="•"/>
            </a:pPr>
            <a:r>
              <a:rPr lang="es-ES" sz="2000" dirty="0"/>
              <a:t>La pintura de Delacroix se centra en la figura alegórica de la Libertad, una personificación desnuda hasta la cintura de la idea de libertad. La fotografía de Rojas muestra al músico </a:t>
            </a:r>
            <a:r>
              <a:rPr lang="es-ES" sz="2000" dirty="0" err="1"/>
              <a:t>Bad</a:t>
            </a:r>
            <a:r>
              <a:rPr lang="es-ES" sz="2000" dirty="0"/>
              <a:t> </a:t>
            </a:r>
            <a:r>
              <a:rPr lang="es-ES" sz="2000" dirty="0" err="1"/>
              <a:t>Bunny</a:t>
            </a:r>
            <a:r>
              <a:rPr lang="es-ES" sz="2000" dirty="0"/>
              <a:t> en la cima de la multitud. Ambas figuras ocupan el punto más alto visual de la composición. ¿Qué sugieren estas diferentes personas sobre cómo deberíamos entender la revolución en el siglo XXI?</a:t>
            </a:r>
          </a:p>
          <a:p>
            <a:pPr marL="571500" indent="-571500">
              <a:buFont typeface="Arial" panose="020B0604020202020204" pitchFamily="34" charset="0"/>
              <a:buChar char="•"/>
            </a:pPr>
            <a:r>
              <a:rPr lang="es-ES" sz="2000" dirty="0"/>
              <a:t>La Libertad de Delacroix lleva el gorro frigio, un símbolo clásico de libertad otorgado a los esclavos liberados en la antigua Roma. A imagen de Rojas, </a:t>
            </a:r>
            <a:r>
              <a:rPr lang="es-ES" sz="2000" dirty="0" err="1"/>
              <a:t>Bad</a:t>
            </a:r>
            <a:r>
              <a:rPr lang="es-ES" sz="2000" dirty="0"/>
              <a:t> </a:t>
            </a:r>
            <a:r>
              <a:rPr lang="es-ES" sz="2000" dirty="0" err="1"/>
              <a:t>Bunny</a:t>
            </a:r>
            <a:r>
              <a:rPr lang="es-ES" sz="2000" dirty="0"/>
              <a:t> lleva gafas </a:t>
            </a:r>
            <a:r>
              <a:rPr lang="es-ES" sz="2000" dirty="0" err="1"/>
              <a:t>Nopeet</a:t>
            </a:r>
            <a:r>
              <a:rPr lang="es-ES" sz="2000" dirty="0"/>
              <a:t> y una mascarilla. ¿Qué sugieren estos símbolos contemporáneos —a menudo asociados con el estilo, la privacidad o la autoprotección— sobre la naturaleza de la protesta política y la visibilidad en la era de los medios digitales y la vigilancia gubernamental?</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B27E8907-9D3F-B35F-917B-3FCB9E0C779F}"/>
              </a:ext>
            </a:extLst>
          </p:cNvPr>
          <p:cNvSpPr>
            <a:spLocks noGrp="1"/>
          </p:cNvSpPr>
          <p:nvPr>
            <p:ph type="sldNum" sz="quarter" idx="18"/>
          </p:nvPr>
        </p:nvSpPr>
        <p:spPr/>
        <p:txBody>
          <a:bodyPr/>
          <a:lstStyle/>
          <a:p>
            <a:fld id="{1AD59F8F-821C-794D-AFBA-1518A32149B9}" type="slidenum">
              <a:rPr lang="en-US" smtClean="0"/>
              <a:pPr/>
              <a:t>88</a:t>
            </a:fld>
            <a:endParaRPr lang="en-US" dirty="0"/>
          </a:p>
        </p:txBody>
      </p:sp>
    </p:spTree>
    <p:extLst>
      <p:ext uri="{BB962C8B-B14F-4D97-AF65-F5344CB8AC3E}">
        <p14:creationId xmlns:p14="http://schemas.microsoft.com/office/powerpoint/2010/main" val="198486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B7574-7AC1-40F0-C53E-AA5535F471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C5C9B6-AA35-FDC1-08EB-93AADB29D6FC}"/>
              </a:ext>
            </a:extLst>
          </p:cNvPr>
          <p:cNvSpPr>
            <a:spLocks noGrp="1"/>
          </p:cNvSpPr>
          <p:nvPr>
            <p:ph type="body" sz="quarter" idx="13"/>
          </p:nvPr>
        </p:nvSpPr>
        <p:spPr>
          <a:xfrm>
            <a:off x="402592" y="1035273"/>
            <a:ext cx="9114345" cy="4920684"/>
          </a:xfrm>
        </p:spPr>
        <p:txBody>
          <a:bodyPr/>
          <a:lstStyle/>
          <a:p>
            <a:r>
              <a:rPr lang="es-ES" sz="1600" dirty="0"/>
              <a:t>Ambas figuras centrales sostienen la bandera nacional. Liberty iza el tricolor francés, mientras que </a:t>
            </a:r>
            <a:r>
              <a:rPr lang="es-ES" sz="1600" dirty="0" err="1"/>
              <a:t>Bad</a:t>
            </a:r>
            <a:r>
              <a:rPr lang="es-ES" sz="1600" dirty="0"/>
              <a:t> </a:t>
            </a:r>
            <a:r>
              <a:rPr lang="es-ES" sz="1600" dirty="0" err="1"/>
              <a:t>Bunny</a:t>
            </a:r>
            <a:r>
              <a:rPr lang="es-ES" sz="1600" dirty="0"/>
              <a:t> sostiene la bandera puertorriqueña. Residente comentó que durante el Verano del 19, puertorriqueños de posturas políticas opuestas se situaron detrás de la bandera del país como símbolo de unidad. </a:t>
            </a:r>
          </a:p>
          <a:p>
            <a:pPr marL="571500" indent="-571500">
              <a:buFont typeface="Arial" panose="020B0604020202020204" pitchFamily="34" charset="0"/>
              <a:buChar char="•"/>
            </a:pPr>
            <a:r>
              <a:rPr lang="es-ES" sz="1600" dirty="0"/>
              <a:t>¿Cómo funciona el acto de portar la bandera nacional como símbolo de unidad y rechazo a la corrupción en esa nación?</a:t>
            </a:r>
          </a:p>
          <a:p>
            <a:r>
              <a:rPr lang="es-ES" sz="1600" dirty="0"/>
              <a:t>Delacroix incluyó intencionadamente figuras de todas las clases sociales—un trabajador con delantal, un hombre de clase media con sombrero de copa y un escolar—para sugerir que la revolución era para todos. Las protestas del Verano del '19 fueron igualmente inclusivas. </a:t>
            </a:r>
          </a:p>
          <a:p>
            <a:pPr marL="571500" indent="-571500">
              <a:buFont typeface="Arial" panose="020B0604020202020204" pitchFamily="34" charset="0"/>
              <a:buChar char="•"/>
            </a:pPr>
            <a:r>
              <a:rPr lang="es-ES" sz="1600" dirty="0"/>
              <a:t>¿Cuáles son los carteles visibles en la fotografía de Rojas (ropa, accesorios, posición entre la multitud) que sugieren que esta protesta unió a personas de diversas clases sociales, sexualidades y comunidades?</a:t>
            </a:r>
          </a:p>
          <a:p>
            <a:r>
              <a:rPr lang="es-ES" sz="1600" dirty="0"/>
              <a:t>Los manifestantes de Delacroix portan armas militares (un mosquete con bayoneta, pistolas) usadas para el conflicto en barricadas. En las protestas puertorriqueñas, la danza y la música se convirtieron en actos de resistencia. </a:t>
            </a:r>
          </a:p>
          <a:p>
            <a:pPr marL="571500" indent="-571500">
              <a:buFont typeface="Arial" panose="020B0604020202020204" pitchFamily="34" charset="0"/>
              <a:buChar char="•"/>
            </a:pPr>
            <a:r>
              <a:rPr lang="es-ES" sz="1600" dirty="0"/>
              <a:t>¿Cuáles son los instrumentos no tradicionales de disidencia que aparecen en la fotografía de Rojas?</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433194EA-32BB-3665-F865-FC146A6BA1C9}"/>
              </a:ext>
            </a:extLst>
          </p:cNvPr>
          <p:cNvSpPr>
            <a:spLocks noGrp="1"/>
          </p:cNvSpPr>
          <p:nvPr>
            <p:ph type="sldNum" sz="quarter" idx="18"/>
          </p:nvPr>
        </p:nvSpPr>
        <p:spPr/>
        <p:txBody>
          <a:bodyPr/>
          <a:lstStyle/>
          <a:p>
            <a:fld id="{1AD59F8F-821C-794D-AFBA-1518A32149B9}" type="slidenum">
              <a:rPr lang="en-US" smtClean="0"/>
              <a:pPr/>
              <a:t>89</a:t>
            </a:fld>
            <a:endParaRPr lang="en-US" dirty="0"/>
          </a:p>
        </p:txBody>
      </p:sp>
    </p:spTree>
    <p:extLst>
      <p:ext uri="{BB962C8B-B14F-4D97-AF65-F5344CB8AC3E}">
        <p14:creationId xmlns:p14="http://schemas.microsoft.com/office/powerpoint/2010/main" val="76956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n-US" dirty="0"/>
              <a:t>Cosmo Whyte, </a:t>
            </a:r>
            <a:r>
              <a:rPr lang="en-US" i="1" dirty="0"/>
              <a:t>Sole Imperial, </a:t>
            </a:r>
            <a:r>
              <a:rPr lang="en-US" dirty="0"/>
              <a:t>1996</a:t>
            </a:r>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9</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Cosmo Whyte (b. 1982, St. Andrew, Jamaica; lives in Los Angeles, CA)</a:t>
            </a:r>
          </a:p>
          <a:p>
            <a:r>
              <a:rPr lang="en-US" dirty="0"/>
              <a:t>Sole Imperial, 2019</a:t>
            </a:r>
          </a:p>
          <a:p>
            <a:r>
              <a:rPr lang="es-ES" dirty="0"/>
              <a:t>Contrachapado, 12 altavoces, 3 trompas, 15 </a:t>
            </a:r>
            <a:r>
              <a:rPr lang="es-ES" dirty="0" err="1"/>
              <a:t>tweeters</a:t>
            </a:r>
            <a:endParaRPr lang="es-ES" dirty="0"/>
          </a:p>
          <a:p>
            <a:r>
              <a:rPr lang="es-ES" dirty="0"/>
              <a:t>Cortesía del artista y de la Galería </a:t>
            </a:r>
            <a:r>
              <a:rPr lang="es-ES" dirty="0" err="1"/>
              <a:t>Anat</a:t>
            </a:r>
            <a:r>
              <a:rPr lang="es-ES" dirty="0"/>
              <a:t> </a:t>
            </a:r>
            <a:r>
              <a:rPr lang="es-ES" dirty="0" err="1"/>
              <a:t>Ebgi</a:t>
            </a:r>
            <a:endParaRPr lang="es-ES" dirty="0"/>
          </a:p>
        </p:txBody>
      </p:sp>
      <p:pic>
        <p:nvPicPr>
          <p:cNvPr id="4" name="Picture 3">
            <a:extLst>
              <a:ext uri="{FF2B5EF4-FFF2-40B4-BE49-F238E27FC236}">
                <a16:creationId xmlns:a16="http://schemas.microsoft.com/office/drawing/2014/main" id="{08F757E9-FEFD-0AE0-113C-DD9544FB7879}"/>
              </a:ext>
            </a:extLst>
          </p:cNvPr>
          <p:cNvPicPr>
            <a:picLocks noChangeAspect="1"/>
          </p:cNvPicPr>
          <p:nvPr/>
        </p:nvPicPr>
        <p:blipFill>
          <a:blip r:embed="rId2"/>
          <a:stretch>
            <a:fillRect/>
          </a:stretch>
        </p:blipFill>
        <p:spPr>
          <a:xfrm>
            <a:off x="398266" y="1267299"/>
            <a:ext cx="3080731" cy="3978032"/>
          </a:xfrm>
          <a:prstGeom prst="rect">
            <a:avLst/>
          </a:prstGeom>
        </p:spPr>
      </p:pic>
    </p:spTree>
    <p:extLst>
      <p:ext uri="{BB962C8B-B14F-4D97-AF65-F5344CB8AC3E}">
        <p14:creationId xmlns:p14="http://schemas.microsoft.com/office/powerpoint/2010/main" val="21698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s-ES" dirty="0" err="1"/>
              <a:t>Supakid</a:t>
            </a:r>
            <a:r>
              <a:rPr lang="es-ES" dirty="0"/>
              <a:t>, </a:t>
            </a:r>
            <a:r>
              <a:rPr lang="es-ES" i="1" dirty="0" err="1"/>
              <a:t>Untitled</a:t>
            </a:r>
            <a:r>
              <a:rPr lang="es-ES" i="1" dirty="0"/>
              <a:t> (Ricky Renuncia), </a:t>
            </a:r>
            <a:r>
              <a:rPr lang="es-ES" dirty="0"/>
              <a:t>2019</a:t>
            </a:r>
            <a:br>
              <a:rPr lang="es-ES" dirty="0"/>
            </a:br>
            <a:endParaRPr lang="en-US" dirty="0"/>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90</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s-ES" dirty="0"/>
              <a:t>Sin título (Ricky Renuncia), 2019</a:t>
            </a:r>
          </a:p>
          <a:p>
            <a:r>
              <a:rPr lang="es-ES" dirty="0" err="1"/>
              <a:t>Supakid</a:t>
            </a:r>
            <a:r>
              <a:rPr lang="es-ES" dirty="0"/>
              <a:t> (n. 1985, Bayamón, Puerto Rico; vive en San Juan, Puerto Rico)</a:t>
            </a:r>
          </a:p>
          <a:p>
            <a:r>
              <a:rPr lang="es-ES" dirty="0"/>
              <a:t>Fotografía digital</a:t>
            </a:r>
          </a:p>
          <a:p>
            <a:r>
              <a:rPr lang="es-ES" dirty="0"/>
              <a:t>Cortesía del artista</a:t>
            </a:r>
          </a:p>
        </p:txBody>
      </p:sp>
      <p:pic>
        <p:nvPicPr>
          <p:cNvPr id="7" name="Picture 6">
            <a:extLst>
              <a:ext uri="{FF2B5EF4-FFF2-40B4-BE49-F238E27FC236}">
                <a16:creationId xmlns:a16="http://schemas.microsoft.com/office/drawing/2014/main" id="{B5D6F7FF-8922-80CE-6117-A54C6FA759E9}"/>
              </a:ext>
            </a:extLst>
          </p:cNvPr>
          <p:cNvPicPr>
            <a:picLocks noChangeAspect="1"/>
          </p:cNvPicPr>
          <p:nvPr/>
        </p:nvPicPr>
        <p:blipFill>
          <a:blip r:embed="rId2"/>
          <a:stretch>
            <a:fillRect/>
          </a:stretch>
        </p:blipFill>
        <p:spPr>
          <a:xfrm>
            <a:off x="398266" y="1716087"/>
            <a:ext cx="6095774" cy="3425825"/>
          </a:xfrm>
          <a:prstGeom prst="rect">
            <a:avLst/>
          </a:prstGeom>
        </p:spPr>
      </p:pic>
    </p:spTree>
    <p:extLst>
      <p:ext uri="{BB962C8B-B14F-4D97-AF65-F5344CB8AC3E}">
        <p14:creationId xmlns:p14="http://schemas.microsoft.com/office/powerpoint/2010/main" val="148420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ED5C6-6677-24EE-9B43-F83BB468FCC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E9C797-4E1F-1B53-DE89-D0AA37D023FF}"/>
              </a:ext>
            </a:extLst>
          </p:cNvPr>
          <p:cNvSpPr>
            <a:spLocks noGrp="1"/>
          </p:cNvSpPr>
          <p:nvPr>
            <p:ph type="body" sz="quarter" idx="13"/>
          </p:nvPr>
        </p:nvSpPr>
        <p:spPr/>
        <p:txBody>
          <a:bodyPr/>
          <a:lstStyle/>
          <a:p>
            <a:pPr marL="571500" indent="-571500">
              <a:buFont typeface="Arial" panose="020B0604020202020204" pitchFamily="34" charset="0"/>
              <a:buChar char="•"/>
            </a:pPr>
            <a:r>
              <a:rPr lang="es-ES" sz="3200" dirty="0"/>
              <a:t>¿Qué sugiere el mensaje de la camiseta sobre la relación entre el baile y la revolución? ("Si no sé bailar perreo, no es mi revolución.")</a:t>
            </a:r>
          </a:p>
          <a:p>
            <a:pPr marL="571500" indent="-571500">
              <a:buFont typeface="Arial" panose="020B0604020202020204" pitchFamily="34" charset="0"/>
              <a:buChar char="•"/>
            </a:pPr>
            <a:r>
              <a:rPr lang="es-ES" sz="3200" dirty="0"/>
              <a:t>¿Por qué el baile, una actividad a menudo asociada con la diversión o el entretenimiento, podría considerarse una forma de protesta política en este contexto?</a:t>
            </a:r>
          </a:p>
          <a:p>
            <a:pPr marL="571500" indent="-571500">
              <a:buFont typeface="Arial" panose="020B0604020202020204" pitchFamily="34" charset="0"/>
              <a:buChar char="•"/>
            </a:pPr>
            <a:r>
              <a:rPr lang="es-ES" sz="3200" dirty="0"/>
              <a:t>¿Cómo sugiere la pose, actitud o estilo de la mujer en el imagen? </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4EFBB022-F299-AC29-FAD0-5A94F5F7B990}"/>
              </a:ext>
            </a:extLst>
          </p:cNvPr>
          <p:cNvSpPr>
            <a:spLocks noGrp="1"/>
          </p:cNvSpPr>
          <p:nvPr>
            <p:ph type="sldNum" sz="quarter" idx="18"/>
          </p:nvPr>
        </p:nvSpPr>
        <p:spPr/>
        <p:txBody>
          <a:bodyPr/>
          <a:lstStyle/>
          <a:p>
            <a:fld id="{1AD59F8F-821C-794D-AFBA-1518A32149B9}" type="slidenum">
              <a:rPr lang="en-US" smtClean="0"/>
              <a:pPr/>
              <a:t>91</a:t>
            </a:fld>
            <a:endParaRPr lang="en-US" dirty="0"/>
          </a:p>
        </p:txBody>
      </p:sp>
    </p:spTree>
    <p:extLst>
      <p:ext uri="{BB962C8B-B14F-4D97-AF65-F5344CB8AC3E}">
        <p14:creationId xmlns:p14="http://schemas.microsoft.com/office/powerpoint/2010/main" val="91574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a:xfrm>
            <a:off x="431155" y="1203325"/>
            <a:ext cx="9114345" cy="5172076"/>
          </a:xfrm>
        </p:spPr>
        <p:txBody>
          <a:bodyPr/>
          <a:lstStyle/>
          <a:p>
            <a:r>
              <a:rPr lang="en-US" sz="1800" dirty="0"/>
              <a:t>This photograph documents the </a:t>
            </a:r>
            <a:r>
              <a:rPr lang="en-US" sz="1800" dirty="0" err="1"/>
              <a:t>Perreo</a:t>
            </a:r>
            <a:r>
              <a:rPr lang="en-US" sz="1800" dirty="0"/>
              <a:t> party or Combative Twerking (</a:t>
            </a:r>
            <a:r>
              <a:rPr lang="en-US" sz="1800" dirty="0" err="1"/>
              <a:t>Perreo</a:t>
            </a:r>
            <a:r>
              <a:rPr lang="en-US" sz="1800" dirty="0"/>
              <a:t> </a:t>
            </a:r>
            <a:r>
              <a:rPr lang="en-US" sz="1800" dirty="0" err="1"/>
              <a:t>Combativo</a:t>
            </a:r>
            <a:r>
              <a:rPr lang="en-US" sz="1800" dirty="0"/>
              <a:t>) event that took place in San Juan during the protests to demand the resignation of Governor Ricardo Rosselló. </a:t>
            </a:r>
          </a:p>
          <a:p>
            <a:r>
              <a:rPr lang="en-US" sz="1800" dirty="0"/>
              <a:t>The slogan on the t-shirt reflects the central strategy of </a:t>
            </a:r>
            <a:r>
              <a:rPr lang="en-US" sz="1800" dirty="0" err="1"/>
              <a:t>Perreo</a:t>
            </a:r>
            <a:r>
              <a:rPr lang="en-US" sz="1800" dirty="0"/>
              <a:t> </a:t>
            </a:r>
            <a:r>
              <a:rPr lang="en-US" sz="1800" dirty="0" err="1"/>
              <a:t>Combativo</a:t>
            </a:r>
            <a:r>
              <a:rPr lang="en-US" sz="1800" dirty="0"/>
              <a:t>: using expressive dance—specifically the Reggaetón dance style known as </a:t>
            </a:r>
            <a:r>
              <a:rPr lang="en-US" sz="1800" dirty="0" err="1"/>
              <a:t>perreo</a:t>
            </a:r>
            <a:r>
              <a:rPr lang="en-US" sz="1800" dirty="0"/>
              <a:t>—as a political tool against an oppressive government that had demonstrated misogynistic and homophobic disregard for its people.</a:t>
            </a:r>
          </a:p>
          <a:p>
            <a:r>
              <a:rPr lang="en-US" sz="1800" dirty="0" err="1"/>
              <a:t>Perreo</a:t>
            </a:r>
            <a:r>
              <a:rPr lang="en-US" sz="1800" dirty="0"/>
              <a:t> involves seductive front-to-back hip movements, similar to twerking, and the dance is traditionally categorized as “vulgar.”</a:t>
            </a:r>
          </a:p>
          <a:p>
            <a:r>
              <a:rPr lang="en-US" sz="1800" dirty="0"/>
              <a:t>The </a:t>
            </a:r>
            <a:r>
              <a:rPr lang="en-US" sz="1800" dirty="0" err="1"/>
              <a:t>Perreo</a:t>
            </a:r>
            <a:r>
              <a:rPr lang="en-US" sz="1800" dirty="0"/>
              <a:t> </a:t>
            </a:r>
            <a:r>
              <a:rPr lang="en-US" sz="1800" dirty="0" err="1"/>
              <a:t>Combativo</a:t>
            </a:r>
            <a:r>
              <a:rPr lang="en-US" sz="1800" dirty="0"/>
              <a:t> event was convened by queer individuals (LGBTQ+ and gender non-conforming youth) and allies. It famously occurred on the steps of the central church of the capital, San Juan’s Cathedral. By performing this explicit, sexualized dance in a sacred and traditional space, the protesters were intentionally disrupting heteropatriarchal system and the norms that had historically condemned their sexual freedom.</a:t>
            </a:r>
          </a:p>
          <a:p>
            <a:r>
              <a:rPr lang="en-US" sz="1800" dirty="0"/>
              <a:t>The dance was a way of “putting the body” (</a:t>
            </a:r>
            <a:r>
              <a:rPr lang="en-US" sz="1800" dirty="0" err="1"/>
              <a:t>poner</a:t>
            </a:r>
            <a:r>
              <a:rPr lang="en-US" sz="1800" dirty="0"/>
              <a:t> </a:t>
            </a:r>
            <a:r>
              <a:rPr lang="en-US" sz="1800" dirty="0" err="1"/>
              <a:t>el</a:t>
            </a:r>
            <a:r>
              <a:rPr lang="en-US" sz="1800" dirty="0"/>
              <a:t> </a:t>
            </a:r>
            <a:r>
              <a:rPr lang="en-US" sz="1800" dirty="0" err="1"/>
              <a:t>cuerpo</a:t>
            </a:r>
            <a:r>
              <a:rPr lang="en-US" sz="1800" dirty="0"/>
              <a:t>) forward, asserting the “erotic body as a political instrument of dissent.” For non-white, femme, and queer individuals, this act becomes a means to alter culture and an act of decolonial joy.</a:t>
            </a:r>
          </a:p>
          <a:p>
            <a:endParaRPr lang="en-US" sz="1800"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92</a:t>
            </a:fld>
            <a:endParaRPr lang="en-US" dirty="0"/>
          </a:p>
        </p:txBody>
      </p:sp>
    </p:spTree>
    <p:extLst>
      <p:ext uri="{BB962C8B-B14F-4D97-AF65-F5344CB8AC3E}">
        <p14:creationId xmlns:p14="http://schemas.microsoft.com/office/powerpoint/2010/main" val="362329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r>
              <a:rPr lang="en-US" sz="2000" dirty="0"/>
              <a:t>The message on the T-shirt captures the idea that liberation must include the right to uninhibited, expressive movement and the freedom to celebrate one’s identity and sexuality, even through practices considered “vulgar” by some.</a:t>
            </a:r>
          </a:p>
          <a:p>
            <a:r>
              <a:rPr lang="en-US" sz="2000" dirty="0"/>
              <a:t>The protests were sparked partly by leaked chats where the governor and his allies used misogynistic and homophobic slurs. </a:t>
            </a:r>
          </a:p>
          <a:p>
            <a:pPr marL="571500" indent="-571500">
              <a:buFont typeface="Arial" panose="020B0604020202020204" pitchFamily="34" charset="0"/>
              <a:buChar char="•"/>
            </a:pPr>
            <a:r>
              <a:rPr lang="en-US" sz="2000" dirty="0"/>
              <a:t>How does the decision to use a sexually explicit dance as a weapon of protest turn the tables on those who tried to control and condemn the people’s bodies and behavior?</a:t>
            </a:r>
          </a:p>
          <a:p>
            <a:pPr marL="571500" indent="-571500">
              <a:buFont typeface="Arial" panose="020B0604020202020204" pitchFamily="34" charset="0"/>
              <a:buChar char="•"/>
            </a:pPr>
            <a:r>
              <a:rPr lang="en-US" sz="2000" dirty="0"/>
              <a:t>The sign says, “If I can't dance </a:t>
            </a:r>
            <a:r>
              <a:rPr lang="en-US" sz="2000" dirty="0" err="1"/>
              <a:t>perreo</a:t>
            </a:r>
            <a:r>
              <a:rPr lang="en-US" sz="2000" dirty="0"/>
              <a:t>, it's not my revolution.”  What does this phrase suggest about the difference between a political revolution fought only with traditional speeches and laws versus one fought through culture, joy, and physical expression?</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93</a:t>
            </a:fld>
            <a:endParaRPr lang="en-US" dirty="0"/>
          </a:p>
        </p:txBody>
      </p:sp>
    </p:spTree>
    <p:extLst>
      <p:ext uri="{BB962C8B-B14F-4D97-AF65-F5344CB8AC3E}">
        <p14:creationId xmlns:p14="http://schemas.microsoft.com/office/powerpoint/2010/main" val="124090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1943289" cy="963534"/>
          </a:xfrm>
        </p:spPr>
        <p:txBody>
          <a:bodyPr/>
          <a:lstStyle/>
          <a:p>
            <a:r>
              <a:rPr lang="en-US" dirty="0"/>
              <a:t>CREA</a:t>
            </a:r>
          </a:p>
        </p:txBody>
      </p:sp>
    </p:spTree>
    <p:extLst>
      <p:ext uri="{BB962C8B-B14F-4D97-AF65-F5344CB8AC3E}">
        <p14:creationId xmlns:p14="http://schemas.microsoft.com/office/powerpoint/2010/main" val="427504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PALMAS SUDOROSAS</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95</a:t>
            </a:fld>
            <a:endParaRPr lang="en-US" dirty="0"/>
          </a:p>
        </p:txBody>
      </p:sp>
      <p:sp>
        <p:nvSpPr>
          <p:cNvPr id="5" name="Text Placeholder 4">
            <a:extLst>
              <a:ext uri="{FF2B5EF4-FFF2-40B4-BE49-F238E27FC236}">
                <a16:creationId xmlns:a16="http://schemas.microsoft.com/office/drawing/2014/main" id="{AAD1031E-50A2-D678-E8A4-2F8A608A5D97}"/>
              </a:ext>
            </a:extLst>
          </p:cNvPr>
          <p:cNvSpPr>
            <a:spLocks noGrp="1"/>
          </p:cNvSpPr>
          <p:nvPr>
            <p:ph type="body" sz="quarter" idx="21"/>
          </p:nvPr>
        </p:nvSpPr>
        <p:spPr/>
        <p:txBody>
          <a:bodyPr/>
          <a:lstStyle/>
          <a:p>
            <a:r>
              <a:rPr lang="en-US" dirty="0" err="1"/>
              <a:t>Materiales</a:t>
            </a:r>
            <a:r>
              <a:rPr lang="en-US" dirty="0"/>
              <a:t>: Papel de </a:t>
            </a:r>
            <a:r>
              <a:rPr lang="en-US" dirty="0" err="1"/>
              <a:t>aluminio</a:t>
            </a:r>
            <a:r>
              <a:rPr lang="en-US" dirty="0"/>
              <a:t>, Carta suave, Cinta de </a:t>
            </a:r>
            <a:r>
              <a:rPr lang="en-US" dirty="0" err="1"/>
              <a:t>enmascarador</a:t>
            </a:r>
            <a:r>
              <a:rPr lang="en-US" dirty="0"/>
              <a:t>, Papel de </a:t>
            </a:r>
            <a:r>
              <a:rPr lang="en-US" dirty="0" err="1"/>
              <a:t>periódico</a:t>
            </a:r>
            <a:r>
              <a:rPr lang="en-US" dirty="0"/>
              <a:t>, Cola, </a:t>
            </a:r>
            <a:r>
              <a:rPr lang="en-US" dirty="0" err="1"/>
              <a:t>Aceite</a:t>
            </a:r>
            <a:r>
              <a:rPr lang="en-US" dirty="0"/>
              <a:t> vegetal, </a:t>
            </a:r>
            <a:r>
              <a:rPr lang="en-US" dirty="0" err="1"/>
              <a:t>Esponja</a:t>
            </a:r>
            <a:r>
              <a:rPr lang="en-US" dirty="0"/>
              <a:t> </a:t>
            </a:r>
            <a:r>
              <a:rPr lang="en-US" dirty="0" err="1"/>
              <a:t>Limpia</a:t>
            </a:r>
            <a:r>
              <a:rPr lang="en-US" dirty="0"/>
              <a:t>, </a:t>
            </a:r>
            <a:r>
              <a:rPr lang="en-US" dirty="0" err="1"/>
              <a:t>Rodillo</a:t>
            </a:r>
            <a:r>
              <a:rPr lang="en-US" dirty="0"/>
              <a:t>, Vidrio para </a:t>
            </a:r>
            <a:r>
              <a:rPr lang="en-US" dirty="0" err="1"/>
              <a:t>entintar</a:t>
            </a:r>
            <a:r>
              <a:rPr lang="en-US" dirty="0"/>
              <a:t>, Tinta de </a:t>
            </a:r>
            <a:r>
              <a:rPr lang="en-US" dirty="0" err="1"/>
              <a:t>impresión</a:t>
            </a:r>
            <a:r>
              <a:rPr lang="en-US" dirty="0"/>
              <a:t> a base de </a:t>
            </a:r>
            <a:r>
              <a:rPr lang="en-US" dirty="0" err="1"/>
              <a:t>óleo</a:t>
            </a:r>
            <a:r>
              <a:rPr lang="en-US" dirty="0"/>
              <a:t>, Papel para impression, Cuchara de </a:t>
            </a:r>
            <a:r>
              <a:rPr lang="en-US" dirty="0" err="1"/>
              <a:t>madera</a:t>
            </a:r>
            <a:endParaRPr lang="en-US" dirty="0"/>
          </a:p>
          <a:p>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GRABADO CON EL CUERPO</a:t>
            </a:r>
          </a:p>
        </p:txBody>
      </p:sp>
      <p:pic>
        <p:nvPicPr>
          <p:cNvPr id="8" name="Picture 7">
            <a:extLst>
              <a:ext uri="{FF2B5EF4-FFF2-40B4-BE49-F238E27FC236}">
                <a16:creationId xmlns:a16="http://schemas.microsoft.com/office/drawing/2014/main" id="{E83CE4DB-E32B-3D8B-9F77-FB1240CB7F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6"/>
          </a:xfrm>
          <a:prstGeom prst="rect">
            <a:avLst/>
          </a:prstGeom>
        </p:spPr>
      </p:pic>
    </p:spTree>
    <p:extLst>
      <p:ext uri="{BB962C8B-B14F-4D97-AF65-F5344CB8AC3E}">
        <p14:creationId xmlns:p14="http://schemas.microsoft.com/office/powerpoint/2010/main" val="105355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FD553C-3667-9055-12E1-6948FC872FD2}"/>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8BB2FA02-003B-56F4-0D85-AF37F161E90E}"/>
              </a:ext>
            </a:extLst>
          </p:cNvPr>
          <p:cNvSpPr>
            <a:spLocks noGrp="1"/>
          </p:cNvSpPr>
          <p:nvPr>
            <p:ph type="title"/>
          </p:nvPr>
        </p:nvSpPr>
        <p:spPr/>
        <p:txBody>
          <a:bodyPr/>
          <a:lstStyle/>
          <a:p>
            <a:r>
              <a:rPr lang="en-US" dirty="0"/>
              <a:t>PALMAS SUDOROSAS</a:t>
            </a:r>
          </a:p>
        </p:txBody>
      </p:sp>
      <p:sp>
        <p:nvSpPr>
          <p:cNvPr id="4" name="Text Placeholder 3">
            <a:extLst>
              <a:ext uri="{FF2B5EF4-FFF2-40B4-BE49-F238E27FC236}">
                <a16:creationId xmlns:a16="http://schemas.microsoft.com/office/drawing/2014/main" id="{8057C24F-445C-C5FB-2220-A9EA7F157EE9}"/>
              </a:ext>
            </a:extLst>
          </p:cNvPr>
          <p:cNvSpPr>
            <a:spLocks noGrp="1"/>
          </p:cNvSpPr>
          <p:nvPr>
            <p:ph type="body" sz="quarter" idx="18"/>
          </p:nvPr>
        </p:nvSpPr>
        <p:spPr/>
        <p:txBody>
          <a:bodyPr/>
          <a:lstStyle/>
          <a:p>
            <a:r>
              <a:rPr lang="es-ES" dirty="0"/>
              <a:t>Para preparar el plato, arranca una hoja de papel de aluminio y colócala con el lado brillante hacia arriba sobre una hoja de papel muy limpia. Coloca un trozo de placa de montaje o una placa de grabado antigua en el centro, luego pliega los bordes del papel sobre la placa para formar la parte trasera de la placa y </a:t>
            </a:r>
            <a:r>
              <a:rPr lang="es-ES" dirty="0" err="1"/>
              <a:t>cintálalos</a:t>
            </a:r>
            <a:r>
              <a:rPr lang="es-ES" dirty="0"/>
              <a:t> bien. </a:t>
            </a:r>
            <a:endParaRPr lang="en-US" dirty="0"/>
          </a:p>
        </p:txBody>
      </p:sp>
      <p:sp>
        <p:nvSpPr>
          <p:cNvPr id="5" name="Text Placeholder 4">
            <a:extLst>
              <a:ext uri="{FF2B5EF4-FFF2-40B4-BE49-F238E27FC236}">
                <a16:creationId xmlns:a16="http://schemas.microsoft.com/office/drawing/2014/main" id="{1F5FF864-4B9E-9CE5-63F4-32CCF01C13A6}"/>
              </a:ext>
            </a:extLst>
          </p:cNvPr>
          <p:cNvSpPr>
            <a:spLocks noGrp="1"/>
          </p:cNvSpPr>
          <p:nvPr>
            <p:ph type="body" sz="quarter" idx="27"/>
          </p:nvPr>
        </p:nvSpPr>
        <p:spPr/>
        <p:txBody>
          <a:bodyPr/>
          <a:lstStyle/>
          <a:p>
            <a:r>
              <a:rPr lang="es-ES" dirty="0"/>
              <a:t>Dale la vuelta con cuidado al plato, asegurándote de no tocar la parte delantera (el lado mate).</a:t>
            </a:r>
            <a:endParaRPr lang="en-US" dirty="0"/>
          </a:p>
        </p:txBody>
      </p:sp>
      <p:sp>
        <p:nvSpPr>
          <p:cNvPr id="6" name="Text Placeholder 5">
            <a:extLst>
              <a:ext uri="{FF2B5EF4-FFF2-40B4-BE49-F238E27FC236}">
                <a16:creationId xmlns:a16="http://schemas.microsoft.com/office/drawing/2014/main" id="{9DAAD135-12E3-0AD7-5182-C2092DA3A632}"/>
              </a:ext>
            </a:extLst>
          </p:cNvPr>
          <p:cNvSpPr>
            <a:spLocks noGrp="1"/>
          </p:cNvSpPr>
          <p:nvPr>
            <p:ph type="body" sz="quarter" idx="28"/>
          </p:nvPr>
        </p:nvSpPr>
        <p:spPr>
          <a:xfrm>
            <a:off x="8265161" y="4721300"/>
            <a:ext cx="3515360" cy="1217777"/>
          </a:xfrm>
        </p:spPr>
        <p:txBody>
          <a:bodyPr/>
          <a:lstStyle/>
          <a:p>
            <a:r>
              <a:rPr lang="es-ES" dirty="0"/>
              <a:t>Después de preparar todo el material, invita a los estudiantes a hacer una breve fiesta de baile. Pon algunas de sus canciones favoritas y anímales a bailar durante cinco a diez minutos. Después, haz que los alumnos presionen una parte de su cuerpo con piel visible sobre el plato preparado. Cualquier zona que contenga aceites naturales aparecerá en la impresión final.</a:t>
            </a:r>
            <a:endParaRPr lang="en-US" dirty="0"/>
          </a:p>
        </p:txBody>
      </p:sp>
      <p:pic>
        <p:nvPicPr>
          <p:cNvPr id="16" name="Picture Placeholder 15">
            <a:extLst>
              <a:ext uri="{FF2B5EF4-FFF2-40B4-BE49-F238E27FC236}">
                <a16:creationId xmlns:a16="http://schemas.microsoft.com/office/drawing/2014/main" id="{6F88B752-39E8-BD1F-3AC6-513CCADF6F9A}"/>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3572" r="23572"/>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0E31519C-EC1B-8DB3-27E8-A44293D95CB3}"/>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3654" r="23654"/>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4F2F2E89-7A14-7B92-C82F-17D13A005510}"/>
              </a:ext>
            </a:extLst>
          </p:cNvPr>
          <p:cNvSpPr>
            <a:spLocks noGrp="1"/>
          </p:cNvSpPr>
          <p:nvPr>
            <p:ph type="body" sz="quarter" idx="14"/>
          </p:nvPr>
        </p:nvSpPr>
        <p:spPr/>
        <p:txBody>
          <a:bodyPr/>
          <a:lstStyle/>
          <a:p>
            <a:r>
              <a:rPr lang="en-US" dirty="0"/>
              <a:t>GRABADO CON EL CUERPO</a:t>
            </a:r>
          </a:p>
          <a:p>
            <a:endParaRPr lang="en-US" dirty="0"/>
          </a:p>
        </p:txBody>
      </p:sp>
      <p:pic>
        <p:nvPicPr>
          <p:cNvPr id="15" name="Picture Placeholder 14">
            <a:extLst>
              <a:ext uri="{FF2B5EF4-FFF2-40B4-BE49-F238E27FC236}">
                <a16:creationId xmlns:a16="http://schemas.microsoft.com/office/drawing/2014/main" id="{CBEE3B9B-8B1F-CDF4-7A8C-3340572FF370}"/>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981" r="31163"/>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174637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1C006-9DDA-4866-DB35-E00787B1DF4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E1610-A7BD-BAC3-16E2-F3D06EFD9B56}"/>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2AE88E31-1133-159F-6293-D18128F32CCB}"/>
              </a:ext>
            </a:extLst>
          </p:cNvPr>
          <p:cNvSpPr>
            <a:spLocks noGrp="1"/>
          </p:cNvSpPr>
          <p:nvPr>
            <p:ph type="title"/>
          </p:nvPr>
        </p:nvSpPr>
        <p:spPr/>
        <p:txBody>
          <a:bodyPr/>
          <a:lstStyle/>
          <a:p>
            <a:r>
              <a:rPr lang="en-US" dirty="0"/>
              <a:t>PALMAS SUDOROSAS</a:t>
            </a:r>
          </a:p>
        </p:txBody>
      </p:sp>
      <p:sp>
        <p:nvSpPr>
          <p:cNvPr id="4" name="Text Placeholder 3">
            <a:extLst>
              <a:ext uri="{FF2B5EF4-FFF2-40B4-BE49-F238E27FC236}">
                <a16:creationId xmlns:a16="http://schemas.microsoft.com/office/drawing/2014/main" id="{1AF162B9-6527-5AA2-2781-8C2BEA24D9E0}"/>
              </a:ext>
            </a:extLst>
          </p:cNvPr>
          <p:cNvSpPr>
            <a:spLocks noGrp="1"/>
          </p:cNvSpPr>
          <p:nvPr>
            <p:ph type="body" sz="quarter" idx="18"/>
          </p:nvPr>
        </p:nvSpPr>
        <p:spPr/>
        <p:txBody>
          <a:bodyPr/>
          <a:lstStyle/>
          <a:p>
            <a:r>
              <a:rPr lang="es-ES"/>
              <a:t>Cuando estés satisfecho con la imagen, vierte la cola sobre el plato desde ambas direcciones sobre un fregadero o recipiente. La cola puede reutilizarse para otros platos. </a:t>
            </a:r>
            <a:endParaRPr lang="en-US" dirty="0"/>
          </a:p>
        </p:txBody>
      </p:sp>
      <p:sp>
        <p:nvSpPr>
          <p:cNvPr id="5" name="Text Placeholder 4">
            <a:extLst>
              <a:ext uri="{FF2B5EF4-FFF2-40B4-BE49-F238E27FC236}">
                <a16:creationId xmlns:a16="http://schemas.microsoft.com/office/drawing/2014/main" id="{28AA6AD4-637C-CB7C-97F8-419FC9DE0573}"/>
              </a:ext>
            </a:extLst>
          </p:cNvPr>
          <p:cNvSpPr>
            <a:spLocks noGrp="1"/>
          </p:cNvSpPr>
          <p:nvPr>
            <p:ph type="body" sz="quarter" idx="27"/>
          </p:nvPr>
        </p:nvSpPr>
        <p:spPr/>
        <p:txBody>
          <a:bodyPr/>
          <a:lstStyle/>
          <a:p>
            <a:r>
              <a:rPr lang="es-ES" dirty="0"/>
              <a:t>Enjuaga el plato con agua para eliminar la cola.</a:t>
            </a:r>
            <a:endParaRPr lang="en-US" dirty="0"/>
          </a:p>
        </p:txBody>
      </p:sp>
      <p:sp>
        <p:nvSpPr>
          <p:cNvPr id="6" name="Text Placeholder 5">
            <a:extLst>
              <a:ext uri="{FF2B5EF4-FFF2-40B4-BE49-F238E27FC236}">
                <a16:creationId xmlns:a16="http://schemas.microsoft.com/office/drawing/2014/main" id="{97FA3E86-B28D-0BCA-7595-CADF4765826E}"/>
              </a:ext>
            </a:extLst>
          </p:cNvPr>
          <p:cNvSpPr>
            <a:spLocks noGrp="1"/>
          </p:cNvSpPr>
          <p:nvPr>
            <p:ph type="body" sz="quarter" idx="28"/>
          </p:nvPr>
        </p:nvSpPr>
        <p:spPr/>
        <p:txBody>
          <a:bodyPr/>
          <a:lstStyle/>
          <a:p>
            <a:r>
              <a:rPr lang="es-ES" dirty="0"/>
              <a:t>Luego limpia suavemente el plato con un trapo y una pequeña cantidad de aceite vegetal.</a:t>
            </a:r>
            <a:endParaRPr lang="en-US" dirty="0"/>
          </a:p>
        </p:txBody>
      </p:sp>
      <p:pic>
        <p:nvPicPr>
          <p:cNvPr id="16" name="Picture Placeholder 15">
            <a:extLst>
              <a:ext uri="{FF2B5EF4-FFF2-40B4-BE49-F238E27FC236}">
                <a16:creationId xmlns:a16="http://schemas.microsoft.com/office/drawing/2014/main" id="{1FD505C8-8CDD-EB43-5187-CF88BA38E321}"/>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5004" r="22140"/>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93CD422E-064D-9449-3D66-CA7DA0DCA3B9}"/>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3654" r="23654"/>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5101F16D-4CA5-3064-EC64-7201E19C14C8}"/>
              </a:ext>
            </a:extLst>
          </p:cNvPr>
          <p:cNvSpPr>
            <a:spLocks noGrp="1"/>
          </p:cNvSpPr>
          <p:nvPr>
            <p:ph type="body" sz="quarter" idx="14"/>
          </p:nvPr>
        </p:nvSpPr>
        <p:spPr/>
        <p:txBody>
          <a:bodyPr/>
          <a:lstStyle/>
          <a:p>
            <a:r>
              <a:rPr lang="en-US" dirty="0"/>
              <a:t>GRABADO CON EL CUERPO</a:t>
            </a:r>
          </a:p>
          <a:p>
            <a:endParaRPr lang="en-US" dirty="0"/>
          </a:p>
        </p:txBody>
      </p:sp>
      <p:pic>
        <p:nvPicPr>
          <p:cNvPr id="15" name="Picture Placeholder 14">
            <a:extLst>
              <a:ext uri="{FF2B5EF4-FFF2-40B4-BE49-F238E27FC236}">
                <a16:creationId xmlns:a16="http://schemas.microsoft.com/office/drawing/2014/main" id="{158BC8DE-F0B6-781A-E6BE-8756FB161834}"/>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26579" r="20564"/>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376527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5E1B6-472A-E077-352F-7FB00B7D24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9A2A80-1BD0-0C65-99CD-AEAA45DE6AC0}"/>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98</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8C173D0A-33A3-E9F5-307C-4BE08CE779A9}"/>
              </a:ext>
            </a:extLst>
          </p:cNvPr>
          <p:cNvSpPr>
            <a:spLocks noGrp="1"/>
          </p:cNvSpPr>
          <p:nvPr>
            <p:ph type="title"/>
          </p:nvPr>
        </p:nvSpPr>
        <p:spPr/>
        <p:txBody>
          <a:bodyPr/>
          <a:lstStyle/>
          <a:p>
            <a:r>
              <a:rPr lang="en-US" dirty="0"/>
              <a:t>PALMAS SUDOROSAS</a:t>
            </a:r>
          </a:p>
        </p:txBody>
      </p:sp>
      <p:sp>
        <p:nvSpPr>
          <p:cNvPr id="4" name="Text Placeholder 3">
            <a:extLst>
              <a:ext uri="{FF2B5EF4-FFF2-40B4-BE49-F238E27FC236}">
                <a16:creationId xmlns:a16="http://schemas.microsoft.com/office/drawing/2014/main" id="{94D21425-C7DA-25C5-E64D-CC37900FB4A3}"/>
              </a:ext>
            </a:extLst>
          </p:cNvPr>
          <p:cNvSpPr>
            <a:spLocks noGrp="1"/>
          </p:cNvSpPr>
          <p:nvPr>
            <p:ph type="body" sz="quarter" idx="18"/>
          </p:nvPr>
        </p:nvSpPr>
        <p:spPr/>
        <p:txBody>
          <a:bodyPr/>
          <a:lstStyle/>
          <a:p>
            <a:r>
              <a:rPr lang="en-US" dirty="0" err="1"/>
              <a:t>Aplica</a:t>
            </a:r>
            <a:r>
              <a:rPr lang="en-US" dirty="0"/>
              <a:t> </a:t>
            </a:r>
            <a:r>
              <a:rPr lang="en-US" dirty="0" err="1"/>
              <a:t>tinta</a:t>
            </a:r>
            <a:r>
              <a:rPr lang="en-US" dirty="0"/>
              <a:t> de </a:t>
            </a:r>
            <a:r>
              <a:rPr lang="en-US" dirty="0" err="1"/>
              <a:t>impresión</a:t>
            </a:r>
            <a:r>
              <a:rPr lang="en-US" dirty="0"/>
              <a:t> a base de </a:t>
            </a:r>
            <a:r>
              <a:rPr lang="en-US" dirty="0" err="1"/>
              <a:t>aceite</a:t>
            </a:r>
            <a:r>
              <a:rPr lang="en-US" dirty="0"/>
              <a:t>. </a:t>
            </a:r>
          </a:p>
        </p:txBody>
      </p:sp>
      <p:sp>
        <p:nvSpPr>
          <p:cNvPr id="5" name="Text Placeholder 4">
            <a:extLst>
              <a:ext uri="{FF2B5EF4-FFF2-40B4-BE49-F238E27FC236}">
                <a16:creationId xmlns:a16="http://schemas.microsoft.com/office/drawing/2014/main" id="{D2432A0A-AE61-7D0E-33C6-B3A577F14854}"/>
              </a:ext>
            </a:extLst>
          </p:cNvPr>
          <p:cNvSpPr>
            <a:spLocks noGrp="1"/>
          </p:cNvSpPr>
          <p:nvPr>
            <p:ph type="body" sz="quarter" idx="27"/>
          </p:nvPr>
        </p:nvSpPr>
        <p:spPr/>
        <p:txBody>
          <a:bodyPr/>
          <a:lstStyle/>
          <a:p>
            <a:r>
              <a:rPr lang="es-ES" dirty="0"/>
              <a:t>Humedece ligeramente la placa con una esponja limpia y agua limpia (no demasiado húmeda), luego aplica una capa fina de tinta. El rodillo debe estar en silencio, no "sisear". </a:t>
            </a:r>
            <a:endParaRPr lang="en-US" dirty="0"/>
          </a:p>
        </p:txBody>
      </p:sp>
      <p:sp>
        <p:nvSpPr>
          <p:cNvPr id="6" name="Text Placeholder 5">
            <a:extLst>
              <a:ext uri="{FF2B5EF4-FFF2-40B4-BE49-F238E27FC236}">
                <a16:creationId xmlns:a16="http://schemas.microsoft.com/office/drawing/2014/main" id="{D85868DA-D2C6-D5B7-E323-F3FDC249083F}"/>
              </a:ext>
            </a:extLst>
          </p:cNvPr>
          <p:cNvSpPr>
            <a:spLocks noGrp="1"/>
          </p:cNvSpPr>
          <p:nvPr>
            <p:ph type="body" sz="quarter" idx="28"/>
          </p:nvPr>
        </p:nvSpPr>
        <p:spPr/>
        <p:txBody>
          <a:bodyPr/>
          <a:lstStyle/>
          <a:p>
            <a:r>
              <a:rPr lang="es-ES" dirty="0"/>
              <a:t>Humedece la plancha de nuevo y enrolla otra capa fina de tinta. Si las zonas blancas empiezan a llenarse de tinta, límpialas con una pequeña cantidad de cola. Esto puede ocurrir por exceso de entintado, que la placa se reseca durante el entintado o por exceso de agua esponjosa alcalina.</a:t>
            </a:r>
            <a:endParaRPr lang="en-US" dirty="0"/>
          </a:p>
        </p:txBody>
      </p:sp>
      <p:pic>
        <p:nvPicPr>
          <p:cNvPr id="16" name="Picture Placeholder 15">
            <a:extLst>
              <a:ext uri="{FF2B5EF4-FFF2-40B4-BE49-F238E27FC236}">
                <a16:creationId xmlns:a16="http://schemas.microsoft.com/office/drawing/2014/main" id="{8040728A-B9A3-5093-A6EF-2DEF48374D3A}"/>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3572" r="23572"/>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FF1D5534-34C5-3FC6-5B76-5344D6EF799F}"/>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5570" t="1893" r="25436" b="5125"/>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C7100592-E895-15A3-4C4B-DC98595F4A8F}"/>
              </a:ext>
            </a:extLst>
          </p:cNvPr>
          <p:cNvSpPr>
            <a:spLocks noGrp="1"/>
          </p:cNvSpPr>
          <p:nvPr>
            <p:ph type="body" sz="quarter" idx="14"/>
          </p:nvPr>
        </p:nvSpPr>
        <p:spPr/>
        <p:txBody>
          <a:bodyPr/>
          <a:lstStyle/>
          <a:p>
            <a:r>
              <a:rPr lang="en-US" dirty="0"/>
              <a:t>GRABADO CON EL CUERPO</a:t>
            </a:r>
          </a:p>
          <a:p>
            <a:endParaRPr lang="en-US" dirty="0"/>
          </a:p>
        </p:txBody>
      </p:sp>
      <p:pic>
        <p:nvPicPr>
          <p:cNvPr id="15" name="Picture Placeholder 14">
            <a:extLst>
              <a:ext uri="{FF2B5EF4-FFF2-40B4-BE49-F238E27FC236}">
                <a16:creationId xmlns:a16="http://schemas.microsoft.com/office/drawing/2014/main" id="{381CCF89-F452-61EC-B89C-57027AA5BC81}"/>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23572" r="23572"/>
          <a:stretch/>
        </p:blipFill>
        <p:spPr>
          <a:xfrm>
            <a:off x="401412" y="1123950"/>
            <a:ext cx="3515362" cy="3502121"/>
          </a:xfrm>
          <a:prstGeom prst="rect">
            <a:avLst/>
          </a:prstGeom>
        </p:spPr>
      </p:pic>
    </p:spTree>
    <p:extLst>
      <p:ext uri="{BB962C8B-B14F-4D97-AF65-F5344CB8AC3E}">
        <p14:creationId xmlns:p14="http://schemas.microsoft.com/office/powerpoint/2010/main" val="382167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A144F-2747-0C1A-A9A3-804835875A7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3E293A-EF57-65AA-8803-E2925E0DB81D}"/>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99</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D2C04A7D-0A99-5887-69B3-23DF37D73D24}"/>
              </a:ext>
            </a:extLst>
          </p:cNvPr>
          <p:cNvSpPr>
            <a:spLocks noGrp="1"/>
          </p:cNvSpPr>
          <p:nvPr>
            <p:ph type="title"/>
          </p:nvPr>
        </p:nvSpPr>
        <p:spPr/>
        <p:txBody>
          <a:bodyPr/>
          <a:lstStyle/>
          <a:p>
            <a:r>
              <a:rPr lang="en-US" dirty="0"/>
              <a:t>PALMAS SUDOROSAS</a:t>
            </a:r>
          </a:p>
        </p:txBody>
      </p:sp>
      <p:sp>
        <p:nvSpPr>
          <p:cNvPr id="4" name="Text Placeholder 3">
            <a:extLst>
              <a:ext uri="{FF2B5EF4-FFF2-40B4-BE49-F238E27FC236}">
                <a16:creationId xmlns:a16="http://schemas.microsoft.com/office/drawing/2014/main" id="{A72DDB71-CC63-ACCE-9720-C2EE70706E0A}"/>
              </a:ext>
            </a:extLst>
          </p:cNvPr>
          <p:cNvSpPr>
            <a:spLocks noGrp="1"/>
          </p:cNvSpPr>
          <p:nvPr>
            <p:ph type="body" sz="quarter" idx="18"/>
          </p:nvPr>
        </p:nvSpPr>
        <p:spPr/>
        <p:txBody>
          <a:bodyPr/>
          <a:lstStyle/>
          <a:p>
            <a:r>
              <a:rPr lang="es-ES" dirty="0"/>
              <a:t>Limpia suavemente el plato con la esponja húmeda.</a:t>
            </a:r>
            <a:endParaRPr lang="en-US" dirty="0"/>
          </a:p>
        </p:txBody>
      </p:sp>
      <p:sp>
        <p:nvSpPr>
          <p:cNvPr id="5" name="Text Placeholder 4">
            <a:extLst>
              <a:ext uri="{FF2B5EF4-FFF2-40B4-BE49-F238E27FC236}">
                <a16:creationId xmlns:a16="http://schemas.microsoft.com/office/drawing/2014/main" id="{E4750E9E-94EA-B45A-A143-FB71D3FF160C}"/>
              </a:ext>
            </a:extLst>
          </p:cNvPr>
          <p:cNvSpPr>
            <a:spLocks noGrp="1"/>
          </p:cNvSpPr>
          <p:nvPr>
            <p:ph type="body" sz="quarter" idx="27"/>
          </p:nvPr>
        </p:nvSpPr>
        <p:spPr/>
        <p:txBody>
          <a:bodyPr/>
          <a:lstStyle/>
          <a:p>
            <a:r>
              <a:rPr lang="es-ES" dirty="0"/>
              <a:t>Coloca cuidadosamente el papel de impresión sobre la plancha y cúbrelo con papel periódico (o papel </a:t>
            </a:r>
            <a:r>
              <a:rPr lang="es-ES" dirty="0" err="1"/>
              <a:t>antigrasa</a:t>
            </a:r>
            <a:r>
              <a:rPr lang="es-ES" dirty="0"/>
              <a:t> si imprimes a mano).</a:t>
            </a:r>
            <a:endParaRPr lang="en-US" dirty="0"/>
          </a:p>
        </p:txBody>
      </p:sp>
      <p:sp>
        <p:nvSpPr>
          <p:cNvPr id="6" name="Text Placeholder 5">
            <a:extLst>
              <a:ext uri="{FF2B5EF4-FFF2-40B4-BE49-F238E27FC236}">
                <a16:creationId xmlns:a16="http://schemas.microsoft.com/office/drawing/2014/main" id="{9A1C7240-DD9B-7546-2664-0CE20036B35B}"/>
              </a:ext>
            </a:extLst>
          </p:cNvPr>
          <p:cNvSpPr>
            <a:spLocks noGrp="1"/>
          </p:cNvSpPr>
          <p:nvPr>
            <p:ph type="body" sz="quarter" idx="28"/>
          </p:nvPr>
        </p:nvSpPr>
        <p:spPr/>
        <p:txBody>
          <a:bodyPr/>
          <a:lstStyle/>
          <a:p>
            <a:r>
              <a:rPr lang="es-ES" dirty="0"/>
              <a:t>Imprime frotando una cuchara sobre el plato. </a:t>
            </a:r>
            <a:endParaRPr lang="en-US" dirty="0"/>
          </a:p>
        </p:txBody>
      </p:sp>
      <p:pic>
        <p:nvPicPr>
          <p:cNvPr id="16" name="Picture Placeholder 15">
            <a:extLst>
              <a:ext uri="{FF2B5EF4-FFF2-40B4-BE49-F238E27FC236}">
                <a16:creationId xmlns:a16="http://schemas.microsoft.com/office/drawing/2014/main" id="{574C7BB8-6E87-3F77-5F04-6B63704D87F6}"/>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3572" r="23572"/>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8BE0F28C-1928-5305-F31A-0A4CABBA37D9}"/>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3654" r="23654"/>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D9168BA6-3C15-B09A-2184-98B2464C8B92}"/>
              </a:ext>
            </a:extLst>
          </p:cNvPr>
          <p:cNvSpPr>
            <a:spLocks noGrp="1"/>
          </p:cNvSpPr>
          <p:nvPr>
            <p:ph type="body" sz="quarter" idx="14"/>
          </p:nvPr>
        </p:nvSpPr>
        <p:spPr/>
        <p:txBody>
          <a:bodyPr/>
          <a:lstStyle/>
          <a:p>
            <a:r>
              <a:rPr lang="en-US" dirty="0"/>
              <a:t>GRABADO CON EL CUERPO</a:t>
            </a:r>
          </a:p>
          <a:p>
            <a:endParaRPr lang="en-US" dirty="0"/>
          </a:p>
        </p:txBody>
      </p:sp>
      <p:pic>
        <p:nvPicPr>
          <p:cNvPr id="15" name="Picture Placeholder 14">
            <a:extLst>
              <a:ext uri="{FF2B5EF4-FFF2-40B4-BE49-F238E27FC236}">
                <a16:creationId xmlns:a16="http://schemas.microsoft.com/office/drawing/2014/main" id="{2AEE6D8A-419B-9913-20C8-6F826168334A}"/>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695" r="31449"/>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28929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rial Blank">
  <a:themeElements>
    <a:clrScheme name="MCA_updated">
      <a:dk1>
        <a:srgbClr val="000000"/>
      </a:dk1>
      <a:lt1>
        <a:srgbClr val="FFFFFF"/>
      </a:lt1>
      <a:dk2>
        <a:srgbClr val="000000"/>
      </a:dk2>
      <a:lt2>
        <a:srgbClr val="FFFFFF"/>
      </a:lt2>
      <a:accent1>
        <a:srgbClr val="342EFF"/>
      </a:accent1>
      <a:accent2>
        <a:srgbClr val="FFFF00"/>
      </a:accent2>
      <a:accent3>
        <a:srgbClr val="FF3EB5"/>
      </a:accent3>
      <a:accent4>
        <a:srgbClr val="00FF00"/>
      </a:accent4>
      <a:accent5>
        <a:srgbClr val="000000"/>
      </a:accent5>
      <a:accent6>
        <a:srgbClr val="FFFFFF"/>
      </a:accent6>
      <a:hlink>
        <a:srgbClr val="0000F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spcBef>
            <a:spcPts val="1200"/>
          </a:spcBef>
          <a:defRPr spc="-50" dirty="0" smtClean="0">
            <a:solidFill>
              <a:schemeClr val="bg1"/>
            </a:solidFill>
            <a:latin typeface="MCA U ten U five" panose="02000507000000020003" pitchFamily="2" charset="77"/>
          </a:defRPr>
        </a:defPPr>
      </a:lstStyle>
      <a:style>
        <a:lnRef idx="2">
          <a:schemeClr val="accent1">
            <a:shade val="15000"/>
          </a:schemeClr>
        </a:lnRef>
        <a:fillRef idx="1">
          <a:schemeClr val="accent1"/>
        </a:fillRef>
        <a:effectRef idx="0">
          <a:schemeClr val="accent1"/>
        </a:effectRef>
        <a:fontRef idx="minor">
          <a:schemeClr val="lt1"/>
        </a:fontRef>
      </a:style>
    </a:spDef>
    <a:lnDef>
      <a:spPr>
        <a:ln w="15875">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spcBef>
            <a:spcPts val="2400"/>
          </a:spcBef>
          <a:defRPr spc="-50" dirty="0" smtClean="0">
            <a:latin typeface="MCA U ten U five" panose="02000507000000020003"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DTR Block 1, Community</Template>
  <TotalTime>1514</TotalTime>
  <Words>6391</Words>
  <Application>Microsoft Office PowerPoint</Application>
  <PresentationFormat>Widescreen</PresentationFormat>
  <Paragraphs>462</Paragraphs>
  <Slides>104</Slides>
  <Notes>17</Notes>
  <HiddenSlides>0</HiddenSlides>
  <MMClips>14</MMClips>
  <ScaleCrop>false</ScaleCrop>
  <HeadingPairs>
    <vt:vector size="4" baseType="variant">
      <vt:variant>
        <vt:lpstr>Theme</vt:lpstr>
      </vt:variant>
      <vt:variant>
        <vt:i4>1</vt:i4>
      </vt:variant>
      <vt:variant>
        <vt:lpstr>Slide Titles</vt:lpstr>
      </vt:variant>
      <vt:variant>
        <vt:i4>104</vt:i4>
      </vt:variant>
    </vt:vector>
  </HeadingPairs>
  <TitlesOfParts>
    <vt:vector size="105" baseType="lpstr">
      <vt:lpstr>Arial Blank</vt:lpstr>
      <vt:lpstr>LECCIÓN  1</vt:lpstr>
      <vt:lpstr>ESCUCHA</vt:lpstr>
      <vt:lpstr>PowerPoint Presentation</vt:lpstr>
      <vt:lpstr>Escucha a estos dos canciones, luego responda a las preguntas en la siguente diapositiva. </vt:lpstr>
      <vt:lpstr>PowerPoint Presentation</vt:lpstr>
      <vt:lpstr>OBSERVA</vt:lpstr>
      <vt:lpstr>Michael Richards, Swing Lo’, 1996</vt:lpstr>
      <vt:lpstr>PowerPoint Presentation</vt:lpstr>
      <vt:lpstr>Cosmo Whyte, Sole Imperial, 1996</vt:lpstr>
      <vt:lpstr>PowerPoint Presentation</vt:lpstr>
      <vt:lpstr>PowerPoint Presentation</vt:lpstr>
      <vt:lpstr>PowerPoint Presentation</vt:lpstr>
      <vt:lpstr>Edra Soto, BB Chair 1, 2025</vt:lpstr>
      <vt:lpstr>PowerPoint Presentation</vt:lpstr>
      <vt:lpstr>PowerPoint Presentation</vt:lpstr>
      <vt:lpstr>CREA</vt:lpstr>
      <vt:lpstr>HACER RUIDO</vt:lpstr>
      <vt:lpstr>HACER RUIDO</vt:lpstr>
      <vt:lpstr>GET LOUD</vt:lpstr>
      <vt:lpstr>GET LOUD</vt:lpstr>
      <vt:lpstr>GET LOUD</vt:lpstr>
      <vt:lpstr>LECCIÓN  2</vt:lpstr>
      <vt:lpstr>ESCUCHA</vt:lpstr>
      <vt:lpstr>Escucha a este canción, luego responda a las preguntas en la siguente dispositiva. </vt:lpstr>
      <vt:lpstr>PowerPoint Presentation</vt:lpstr>
      <vt:lpstr>PowerPoint Presentation</vt:lpstr>
      <vt:lpstr>PowerPoint Presentation</vt:lpstr>
      <vt:lpstr>OBSERVA</vt:lpstr>
      <vt:lpstr>Everald Brown, Arpa estrellada (Instrumento para cuatro personas), 1986</vt:lpstr>
      <vt:lpstr>PowerPoint Presentation</vt:lpstr>
      <vt:lpstr>Everald Brown, Hora Nyabingi, 1969</vt:lpstr>
      <vt:lpstr>PowerPoint Presentation</vt:lpstr>
      <vt:lpstr>PowerPoint Presentation</vt:lpstr>
      <vt:lpstr>PowerPoint Presentation</vt:lpstr>
      <vt:lpstr>Denzil Forrester, Duppy Deh, 2018</vt:lpstr>
      <vt:lpstr>PowerPoint Presentation</vt:lpstr>
      <vt:lpstr>PowerPoint Presentation</vt:lpstr>
      <vt:lpstr>PowerPoint Presentation</vt:lpstr>
      <vt:lpstr>CREA</vt:lpstr>
      <vt:lpstr>MULTIINSTRUMENTISTA</vt:lpstr>
      <vt:lpstr>MULTIINSTRUMENTISTA</vt:lpstr>
      <vt:lpstr>MULTIINSTRUMENTISTA</vt:lpstr>
      <vt:lpstr>MULTIINSTRUMENTISTA</vt:lpstr>
      <vt:lpstr>MULTIINSTRUMENTISTA</vt:lpstr>
      <vt:lpstr>REÚNE</vt:lpstr>
      <vt:lpstr>Aplaude al ritmo de la música.</vt:lpstr>
      <vt:lpstr>Aplaude al ritmo tresillo. </vt:lpstr>
      <vt:lpstr>Aplaude al ritmo tresillo con la música.</vt:lpstr>
      <vt:lpstr>INTERLUDIO</vt:lpstr>
      <vt:lpstr>ESCUCHA</vt:lpstr>
      <vt:lpstr>Under Mi Sleng Teng</vt:lpstr>
      <vt:lpstr>Fish Market</vt:lpstr>
      <vt:lpstr>Pensión</vt:lpstr>
      <vt:lpstr>Dem Bow</vt:lpstr>
      <vt:lpstr>LECCIÓN 3</vt:lpstr>
      <vt:lpstr>ESCUCHA</vt:lpstr>
      <vt:lpstr>PowerPoint Presentation</vt:lpstr>
      <vt:lpstr>Escucha a este canción, luego responda a las preguntas en la siguente dispositiva. </vt:lpstr>
      <vt:lpstr>PowerPoint Presentation</vt:lpstr>
      <vt:lpstr>PowerPoint Presentation</vt:lpstr>
      <vt:lpstr>PowerPoint Presentation</vt:lpstr>
      <vt:lpstr>OBSERVA</vt:lpstr>
      <vt:lpstr>Laura Facey, Divine, 2018 </vt:lpstr>
      <vt:lpstr>Adrian Boot, Dancehall Queens, 2002  </vt:lpstr>
      <vt:lpstr>PowerPoint Presentation</vt:lpstr>
      <vt:lpstr>PowerPoint Presentation</vt:lpstr>
      <vt:lpstr>PowerPoint Presentation</vt:lpstr>
      <vt:lpstr>Bobby Cruz Lopez, Más Perreo, 2015 </vt:lpstr>
      <vt:lpstr>Dagoberto Rodríguez, Yo Perreo Sola, 2021  </vt:lpstr>
      <vt:lpstr>PowerPoint Presentation</vt:lpstr>
      <vt:lpstr>PowerPoint Presentation</vt:lpstr>
      <vt:lpstr>PowerPoint Presentation</vt:lpstr>
      <vt:lpstr>CREA</vt:lpstr>
      <vt:lpstr>CUERPOS CON AGILIDAD</vt:lpstr>
      <vt:lpstr>REÚNE</vt:lpstr>
      <vt:lpstr>CAPAZ, SEGURA, Y SEGURIO DE SÍ MISMO, MEDITACIÓN DE CONFIANZA</vt:lpstr>
      <vt:lpstr>LECCIÓN 4</vt:lpstr>
      <vt:lpstr>ESCUCHA</vt:lpstr>
      <vt:lpstr>PowerPoint Presentation</vt:lpstr>
      <vt:lpstr>Escucha a este canción, luego responda a las preguntas en la siguente dispositiva. </vt:lpstr>
      <vt:lpstr>PowerPoint Presentation</vt:lpstr>
      <vt:lpstr>COMPARTE este breve segmento sobre la canción para dar más contexto.</vt:lpstr>
      <vt:lpstr>PowerPoint Presentation</vt:lpstr>
      <vt:lpstr>OBSERVA</vt:lpstr>
      <vt:lpstr>Eric Rojas   </vt:lpstr>
      <vt:lpstr>PowerPoint Presentation</vt:lpstr>
      <vt:lpstr>Eugène Delacroix, Liberty Leading the People, 1830  </vt:lpstr>
      <vt:lpstr>PowerPoint Presentation</vt:lpstr>
      <vt:lpstr>PowerPoint Presentation</vt:lpstr>
      <vt:lpstr>Supakid, Untitled (Ricky Renuncia), 2019 </vt:lpstr>
      <vt:lpstr>PowerPoint Presentation</vt:lpstr>
      <vt:lpstr>PowerPoint Presentation</vt:lpstr>
      <vt:lpstr>PowerPoint Presentation</vt:lpstr>
      <vt:lpstr>CREA</vt:lpstr>
      <vt:lpstr>PALMAS SUDOROSAS</vt:lpstr>
      <vt:lpstr>PALMAS SUDOROSAS</vt:lpstr>
      <vt:lpstr>PALMAS SUDOROSAS</vt:lpstr>
      <vt:lpstr>PALMAS SUDOROSAS</vt:lpstr>
      <vt:lpstr>PALMAS SUDOROSAS</vt:lpstr>
      <vt:lpstr>PALMAS SUDOROSAS</vt:lpstr>
      <vt:lpstr>REÚNE</vt:lpstr>
      <vt:lpstr>SAL FUERA</vt:lpstr>
      <vt:lpstr>SAL FUERA</vt:lpstr>
      <vt:lpstr>SAL FUERA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Shutes, Sylvia</dc:creator>
  <cp:lastModifiedBy>Shutes, Sylvia</cp:lastModifiedBy>
  <cp:revision>4</cp:revision>
  <dcterms:created xsi:type="dcterms:W3CDTF">2026-03-17T16:15:09Z</dcterms:created>
  <dcterms:modified xsi:type="dcterms:W3CDTF">2026-08-11T20:07:43Z</dcterms:modified>
</cp:coreProperties>
</file>