
<file path=[Content_Types].xml><?xml version="1.0" encoding="utf-8"?>
<Types xmlns="http://schemas.openxmlformats.org/package/2006/content-types">
  <Default Extension="gif" ContentType="image/gif"/>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7"/>
  </p:notesMasterIdLst>
  <p:sldIdLst>
    <p:sldId id="478" r:id="rId2"/>
    <p:sldId id="488" r:id="rId3"/>
    <p:sldId id="489" r:id="rId4"/>
    <p:sldId id="490" r:id="rId5"/>
    <p:sldId id="491" r:id="rId6"/>
    <p:sldId id="492" r:id="rId7"/>
    <p:sldId id="493" r:id="rId8"/>
    <p:sldId id="494" r:id="rId9"/>
    <p:sldId id="495" r:id="rId10"/>
    <p:sldId id="496" r:id="rId11"/>
    <p:sldId id="497" r:id="rId12"/>
    <p:sldId id="498" r:id="rId13"/>
    <p:sldId id="499" r:id="rId14"/>
    <p:sldId id="500" r:id="rId15"/>
    <p:sldId id="501" r:id="rId16"/>
    <p:sldId id="502" r:id="rId17"/>
    <p:sldId id="503" r:id="rId18"/>
    <p:sldId id="504" r:id="rId19"/>
    <p:sldId id="507" r:id="rId20"/>
    <p:sldId id="506" r:id="rId21"/>
    <p:sldId id="508" r:id="rId22"/>
    <p:sldId id="509" r:id="rId23"/>
    <p:sldId id="511" r:id="rId24"/>
    <p:sldId id="512" r:id="rId25"/>
    <p:sldId id="513" r:id="rId26"/>
    <p:sldId id="514" r:id="rId27"/>
    <p:sldId id="515" r:id="rId28"/>
    <p:sldId id="516" r:id="rId29"/>
    <p:sldId id="517" r:id="rId30"/>
    <p:sldId id="518" r:id="rId31"/>
    <p:sldId id="519" r:id="rId32"/>
    <p:sldId id="520" r:id="rId33"/>
    <p:sldId id="521" r:id="rId34"/>
    <p:sldId id="522" r:id="rId35"/>
    <p:sldId id="523" r:id="rId36"/>
    <p:sldId id="524" r:id="rId37"/>
    <p:sldId id="525" r:id="rId38"/>
    <p:sldId id="526" r:id="rId39"/>
    <p:sldId id="527" r:id="rId40"/>
    <p:sldId id="528" r:id="rId41"/>
    <p:sldId id="529" r:id="rId42"/>
    <p:sldId id="530" r:id="rId43"/>
    <p:sldId id="531" r:id="rId44"/>
    <p:sldId id="532" r:id="rId45"/>
    <p:sldId id="533" r:id="rId46"/>
    <p:sldId id="534" r:id="rId47"/>
    <p:sldId id="535" r:id="rId48"/>
    <p:sldId id="536" r:id="rId49"/>
    <p:sldId id="537" r:id="rId50"/>
    <p:sldId id="538" r:id="rId51"/>
    <p:sldId id="539" r:id="rId52"/>
    <p:sldId id="540" r:id="rId53"/>
    <p:sldId id="541" r:id="rId54"/>
    <p:sldId id="542" r:id="rId55"/>
    <p:sldId id="543" r:id="rId56"/>
    <p:sldId id="544" r:id="rId57"/>
    <p:sldId id="545" r:id="rId58"/>
    <p:sldId id="546" r:id="rId59"/>
    <p:sldId id="547" r:id="rId60"/>
    <p:sldId id="548" r:id="rId61"/>
    <p:sldId id="510" r:id="rId62"/>
    <p:sldId id="549" r:id="rId63"/>
    <p:sldId id="550" r:id="rId64"/>
    <p:sldId id="551" r:id="rId65"/>
    <p:sldId id="552" r:id="rId66"/>
    <p:sldId id="553" r:id="rId67"/>
    <p:sldId id="554" r:id="rId68"/>
    <p:sldId id="555" r:id="rId69"/>
    <p:sldId id="556" r:id="rId70"/>
    <p:sldId id="557" r:id="rId71"/>
    <p:sldId id="558" r:id="rId72"/>
    <p:sldId id="559" r:id="rId73"/>
    <p:sldId id="560" r:id="rId74"/>
    <p:sldId id="561" r:id="rId75"/>
    <p:sldId id="562" r:id="rId76"/>
    <p:sldId id="563" r:id="rId77"/>
    <p:sldId id="564" r:id="rId78"/>
    <p:sldId id="565" r:id="rId79"/>
    <p:sldId id="566" r:id="rId80"/>
    <p:sldId id="567" r:id="rId81"/>
    <p:sldId id="568" r:id="rId82"/>
    <p:sldId id="569" r:id="rId83"/>
    <p:sldId id="570" r:id="rId84"/>
    <p:sldId id="571" r:id="rId85"/>
    <p:sldId id="572" r:id="rId86"/>
    <p:sldId id="573" r:id="rId87"/>
    <p:sldId id="574" r:id="rId88"/>
    <p:sldId id="575" r:id="rId89"/>
    <p:sldId id="576" r:id="rId90"/>
    <p:sldId id="577" r:id="rId91"/>
    <p:sldId id="578" r:id="rId92"/>
    <p:sldId id="579" r:id="rId93"/>
    <p:sldId id="580" r:id="rId94"/>
    <p:sldId id="581" r:id="rId95"/>
    <p:sldId id="582" r:id="rId96"/>
    <p:sldId id="583" r:id="rId97"/>
    <p:sldId id="584" r:id="rId98"/>
    <p:sldId id="585" r:id="rId99"/>
    <p:sldId id="586" r:id="rId100"/>
    <p:sldId id="587" r:id="rId101"/>
    <p:sldId id="588" r:id="rId102"/>
    <p:sldId id="589" r:id="rId103"/>
    <p:sldId id="590" r:id="rId104"/>
    <p:sldId id="591" r:id="rId105"/>
    <p:sldId id="592" r:id="rId10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5A6E01-7C5A-4D04-BE37-1D8B6B0B7054}" v="13" dt="2026-08-11T18:31:38.3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1" autoAdjust="0"/>
    <p:restoredTop sz="94660"/>
  </p:normalViewPr>
  <p:slideViewPr>
    <p:cSldViewPr snapToGrid="0">
      <p:cViewPr varScale="1">
        <p:scale>
          <a:sx n="86" d="100"/>
          <a:sy n="86" d="100"/>
        </p:scale>
        <p:origin x="90" y="3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microsoft.com/office/2015/10/relationships/revisionInfo" Target="revisionInfo.xml"/><Relationship Id="rId16" Type="http://schemas.openxmlformats.org/officeDocument/2006/relationships/slide" Target="slides/slide15.xml"/><Relationship Id="rId107" Type="http://schemas.openxmlformats.org/officeDocument/2006/relationships/notesMaster" Target="notesMasters/notesMaster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2AF843-8C96-4D9C-B4EA-FB649412DC9B}"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204C0-DEEA-4531-ACC0-383F3B6C3451}" type="slidenum">
              <a:rPr lang="en-US" smtClean="0"/>
              <a:t>‹#›</a:t>
            </a:fld>
            <a:endParaRPr lang="en-US"/>
          </a:p>
        </p:txBody>
      </p:sp>
    </p:spTree>
    <p:extLst>
      <p:ext uri="{BB962C8B-B14F-4D97-AF65-F5344CB8AC3E}">
        <p14:creationId xmlns:p14="http://schemas.microsoft.com/office/powerpoint/2010/main" val="288035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30309-E8AA-04EB-E3D2-5623EE3ADD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13796-0CFE-ED18-A3B3-F558C752CE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BBFED7-4006-58E7-2CF2-A402A12432F3}"/>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7996C416-3B5B-14C2-DD28-648DFD78C0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2519518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CDE27-B647-C4C3-87D5-D964C8A4F6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A3B1C-F2AE-1839-6579-CCAE833C4D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617929-C03B-ECAF-8495-84664DF9C7DD}"/>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CC5863E9-3DA1-3998-BE9D-9C21F0B0D0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1942406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9187F-4F2A-B17D-6B76-2F51F4F860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941855-4148-BC22-7777-DDBE0310C3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ED3C2-A7F8-E9F4-CF77-14F8A748FBD3}"/>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21654F6F-177E-9AC7-B273-ABD80A072B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224314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30309-E8AA-04EB-E3D2-5623EE3ADD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13796-0CFE-ED18-A3B3-F558C752CE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BBFED7-4006-58E7-2CF2-A402A12432F3}"/>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7996C416-3B5B-14C2-DD28-648DFD78C0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2693052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CDE27-B647-C4C3-87D5-D964C8A4F6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A3B1C-F2AE-1839-6579-CCAE833C4D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617929-C03B-ECAF-8495-84664DF9C7DD}"/>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CC5863E9-3DA1-3998-BE9D-9C21F0B0D0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29976617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9187F-4F2A-B17D-6B76-2F51F4F860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941855-4148-BC22-7777-DDBE0310C3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ED3C2-A7F8-E9F4-CF77-14F8A748FBD3}"/>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21654F6F-177E-9AC7-B273-ABD80A072B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181019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CDE27-B647-C4C3-87D5-D964C8A4F6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A3B1C-F2AE-1839-6579-CCAE833C4D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617929-C03B-ECAF-8495-84664DF9C7DD}"/>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CC5863E9-3DA1-3998-BE9D-9C21F0B0D0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4003144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9187F-4F2A-B17D-6B76-2F51F4F860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941855-4148-BC22-7777-DDBE0310C3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ED3C2-A7F8-E9F4-CF77-14F8A748FBD3}"/>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21654F6F-177E-9AC7-B273-ABD80A072B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16026048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30309-E8AA-04EB-E3D2-5623EE3ADD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13796-0CFE-ED18-A3B3-F558C752CE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BBFED7-4006-58E7-2CF2-A402A12432F3}"/>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7996C416-3B5B-14C2-DD28-648DFD78C0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430934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CDE27-B647-C4C3-87D5-D964C8A4F6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A3B1C-F2AE-1839-6579-CCAE833C4D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617929-C03B-ECAF-8495-84664DF9C7DD}"/>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CC5863E9-3DA1-3998-BE9D-9C21F0B0D0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3039279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9187F-4F2A-B17D-6B76-2F51F4F860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941855-4148-BC22-7777-DDBE0310C3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5ED3C2-A7F8-E9F4-CF77-14F8A748FBD3}"/>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21654F6F-177E-9AC7-B273-ABD80A072B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3346364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30309-E8AA-04EB-E3D2-5623EE3ADD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13796-0CFE-ED18-A3B3-F558C752CE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BBFED7-4006-58E7-2CF2-A402A12432F3}"/>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7996C416-3B5B-14C2-DD28-648DFD78C0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3811215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CDE27-B647-C4C3-87D5-D964C8A4F6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A3B1C-F2AE-1839-6579-CCAE833C4D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617929-C03B-ECAF-8495-84664DF9C7DD}"/>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CC5863E9-3DA1-3998-BE9D-9C21F0B0D0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2600390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30309-E8AA-04EB-E3D2-5623EE3ADD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13796-0CFE-ED18-A3B3-F558C752CE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BBFED7-4006-58E7-2CF2-A402A12432F3}"/>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7996C416-3B5B-14C2-DD28-648DFD78C0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MCA U ten U five" panose="02000507000000020003"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42493660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tx1"/>
        </a:solidFill>
        <a:effectLst/>
      </p:bgPr>
    </p:bg>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2EFE5876-16F8-971A-7D40-366500029825}"/>
              </a:ext>
            </a:extLst>
          </p:cNvPr>
          <p:cNvSpPr>
            <a:spLocks noGrp="1"/>
          </p:cNvSpPr>
          <p:nvPr>
            <p:ph type="ctrTitle"/>
          </p:nvPr>
        </p:nvSpPr>
        <p:spPr>
          <a:xfrm>
            <a:off x="282361" y="5354033"/>
            <a:ext cx="6308778" cy="764568"/>
          </a:xfrm>
          <a:solidFill>
            <a:schemeClr val="tx1"/>
          </a:solidFill>
        </p:spPr>
        <p:txBody>
          <a:bodyPr wrap="none" lIns="91440" tIns="91440" rIns="91440" bIns="64008" anchor="b" anchorCtr="0">
            <a:spAutoFit/>
          </a:bodyPr>
          <a:lstStyle>
            <a:lvl1pPr algn="l">
              <a:lnSpc>
                <a:spcPct val="78000"/>
              </a:lnSpc>
              <a:defRPr sz="4800" b="0" i="0" spc="-300">
                <a:solidFill>
                  <a:schemeClr val="bg1"/>
                </a:solidFill>
                <a:latin typeface="MCA U ten U five" panose="02000507000000020003" pitchFamily="2" charset="77"/>
              </a:defRPr>
            </a:lvl1pPr>
          </a:lstStyle>
          <a:p>
            <a:r>
              <a:rPr lang="en-US"/>
              <a:t>Click to edit Master title style</a:t>
            </a:r>
            <a:endParaRPr lang="en-US" dirty="0"/>
          </a:p>
        </p:txBody>
      </p:sp>
      <p:sp>
        <p:nvSpPr>
          <p:cNvPr id="33" name="Text Placeholder 32">
            <a:extLst>
              <a:ext uri="{FF2B5EF4-FFF2-40B4-BE49-F238E27FC236}">
                <a16:creationId xmlns:a16="http://schemas.microsoft.com/office/drawing/2014/main" id="{453D340D-FA81-9629-2692-DB91E21B6452}"/>
              </a:ext>
            </a:extLst>
          </p:cNvPr>
          <p:cNvSpPr>
            <a:spLocks noGrp="1"/>
          </p:cNvSpPr>
          <p:nvPr>
            <p:ph type="body" sz="quarter" idx="10"/>
          </p:nvPr>
        </p:nvSpPr>
        <p:spPr>
          <a:xfrm>
            <a:off x="282361" y="6056090"/>
            <a:ext cx="3251211" cy="323165"/>
          </a:xfrm>
          <a:solidFill>
            <a:schemeClr val="tx1"/>
          </a:solidFill>
        </p:spPr>
        <p:txBody>
          <a:bodyPr wrap="none" lIns="137160" rIns="91440" bIns="45720">
            <a:spAutoFit/>
          </a:bodyPr>
          <a:lstStyle>
            <a:lvl1pPr>
              <a:defRPr b="0">
                <a:solidFill>
                  <a:schemeClr val="bg1"/>
                </a:solidFill>
              </a:defRPr>
            </a:lvl1pPr>
          </a:lstStyle>
          <a:p>
            <a:pPr lvl="0"/>
            <a:r>
              <a:rPr lang="en-US"/>
              <a:t>Click to edit Master text styles</a:t>
            </a:r>
          </a:p>
        </p:txBody>
      </p:sp>
      <p:grpSp>
        <p:nvGrpSpPr>
          <p:cNvPr id="6" name="Group 5">
            <a:extLst>
              <a:ext uri="{FF2B5EF4-FFF2-40B4-BE49-F238E27FC236}">
                <a16:creationId xmlns:a16="http://schemas.microsoft.com/office/drawing/2014/main" id="{4AE7EFF0-79A6-219E-4604-DF43C4F67163}"/>
              </a:ext>
            </a:extLst>
          </p:cNvPr>
          <p:cNvGrpSpPr/>
          <p:nvPr userDrawn="1"/>
        </p:nvGrpSpPr>
        <p:grpSpPr>
          <a:xfrm>
            <a:off x="394226" y="386140"/>
            <a:ext cx="3243710" cy="1084929"/>
            <a:chOff x="394225" y="375507"/>
            <a:chExt cx="8042409" cy="2689957"/>
          </a:xfrm>
        </p:grpSpPr>
        <p:sp>
          <p:nvSpPr>
            <p:cNvPr id="7" name="Freeform 6">
              <a:extLst>
                <a:ext uri="{FF2B5EF4-FFF2-40B4-BE49-F238E27FC236}">
                  <a16:creationId xmlns:a16="http://schemas.microsoft.com/office/drawing/2014/main" id="{47F6EBD2-E0F8-9B01-8AD5-BCD260F733E6}"/>
                </a:ext>
              </a:extLst>
            </p:cNvPr>
            <p:cNvSpPr/>
            <p:nvPr/>
          </p:nvSpPr>
          <p:spPr>
            <a:xfrm>
              <a:off x="394225" y="375507"/>
              <a:ext cx="2674599" cy="2689304"/>
            </a:xfrm>
            <a:custGeom>
              <a:avLst/>
              <a:gdLst>
                <a:gd name="connsiteX0" fmla="*/ 227979 w 2674599"/>
                <a:gd name="connsiteY0" fmla="*/ 0 h 2689304"/>
                <a:gd name="connsiteX1" fmla="*/ 227979 w 2674599"/>
                <a:gd name="connsiteY1" fmla="*/ 2689304 h 2689304"/>
                <a:gd name="connsiteX2" fmla="*/ 0 w 2674599"/>
                <a:gd name="connsiteY2" fmla="*/ 2689304 h 2689304"/>
                <a:gd name="connsiteX3" fmla="*/ 0 w 2674599"/>
                <a:gd name="connsiteY3" fmla="*/ 0 h 2689304"/>
                <a:gd name="connsiteX4" fmla="*/ 227979 w 2674599"/>
                <a:gd name="connsiteY4" fmla="*/ 0 h 2689304"/>
                <a:gd name="connsiteX5" fmla="*/ 459946 w 2674599"/>
                <a:gd name="connsiteY5" fmla="*/ 224272 h 2689304"/>
                <a:gd name="connsiteX6" fmla="*/ 1337300 w 2674599"/>
                <a:gd name="connsiteY6" fmla="*/ 1255401 h 2689304"/>
                <a:gd name="connsiteX7" fmla="*/ 1163823 w 2674599"/>
                <a:gd name="connsiteY7" fmla="*/ 1398595 h 2689304"/>
                <a:gd name="connsiteX8" fmla="*/ 284475 w 2674599"/>
                <a:gd name="connsiteY8" fmla="*/ 370082 h 2689304"/>
                <a:gd name="connsiteX9" fmla="*/ 459946 w 2674599"/>
                <a:gd name="connsiteY9" fmla="*/ 224272 h 2689304"/>
                <a:gd name="connsiteX10" fmla="*/ 2390124 w 2674599"/>
                <a:gd name="connsiteY10" fmla="*/ 370082 h 2689304"/>
                <a:gd name="connsiteX11" fmla="*/ 1512771 w 2674599"/>
                <a:gd name="connsiteY11" fmla="*/ 1398595 h 2689304"/>
                <a:gd name="connsiteX12" fmla="*/ 1337300 w 2674599"/>
                <a:gd name="connsiteY12" fmla="*/ 1255401 h 2689304"/>
                <a:gd name="connsiteX13" fmla="*/ 2216647 w 2674599"/>
                <a:gd name="connsiteY13" fmla="*/ 224272 h 2689304"/>
                <a:gd name="connsiteX14" fmla="*/ 2390124 w 2674599"/>
                <a:gd name="connsiteY14" fmla="*/ 370082 h 2689304"/>
                <a:gd name="connsiteX15" fmla="*/ 2674600 w 2674599"/>
                <a:gd name="connsiteY15" fmla="*/ 0 h 2689304"/>
                <a:gd name="connsiteX16" fmla="*/ 2674600 w 2674599"/>
                <a:gd name="connsiteY16" fmla="*/ 2689304 h 2689304"/>
                <a:gd name="connsiteX17" fmla="*/ 2446621 w 2674599"/>
                <a:gd name="connsiteY17" fmla="*/ 2689304 h 2689304"/>
                <a:gd name="connsiteX18" fmla="*/ 2446621 w 2674599"/>
                <a:gd name="connsiteY18" fmla="*/ 0 h 2689304"/>
                <a:gd name="connsiteX19" fmla="*/ 2674600 w 2674599"/>
                <a:gd name="connsiteY19" fmla="*/ 0 h 2689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4599" h="2689304">
                  <a:moveTo>
                    <a:pt x="227979" y="0"/>
                  </a:moveTo>
                  <a:lnTo>
                    <a:pt x="227979" y="2689304"/>
                  </a:lnTo>
                  <a:lnTo>
                    <a:pt x="0" y="2689304"/>
                  </a:lnTo>
                  <a:lnTo>
                    <a:pt x="0" y="0"/>
                  </a:lnTo>
                  <a:lnTo>
                    <a:pt x="227979" y="0"/>
                  </a:lnTo>
                  <a:close/>
                  <a:moveTo>
                    <a:pt x="459946" y="224272"/>
                  </a:moveTo>
                  <a:lnTo>
                    <a:pt x="1337300" y="1255401"/>
                  </a:lnTo>
                  <a:lnTo>
                    <a:pt x="1163823" y="1398595"/>
                  </a:lnTo>
                  <a:lnTo>
                    <a:pt x="284475" y="370082"/>
                  </a:lnTo>
                  <a:lnTo>
                    <a:pt x="459946" y="224272"/>
                  </a:lnTo>
                  <a:close/>
                  <a:moveTo>
                    <a:pt x="2390124" y="370082"/>
                  </a:moveTo>
                  <a:lnTo>
                    <a:pt x="1512771" y="1398595"/>
                  </a:lnTo>
                  <a:lnTo>
                    <a:pt x="1337300" y="1255401"/>
                  </a:lnTo>
                  <a:lnTo>
                    <a:pt x="2216647" y="224272"/>
                  </a:lnTo>
                  <a:lnTo>
                    <a:pt x="2390124" y="370082"/>
                  </a:lnTo>
                  <a:close/>
                  <a:moveTo>
                    <a:pt x="2674600" y="0"/>
                  </a:moveTo>
                  <a:lnTo>
                    <a:pt x="2674600" y="2689304"/>
                  </a:lnTo>
                  <a:lnTo>
                    <a:pt x="2446621" y="2689304"/>
                  </a:lnTo>
                  <a:lnTo>
                    <a:pt x="2446621" y="0"/>
                  </a:lnTo>
                  <a:lnTo>
                    <a:pt x="2674600" y="0"/>
                  </a:lnTo>
                  <a:close/>
                </a:path>
              </a:pathLst>
            </a:custGeom>
            <a:solidFill>
              <a:schemeClr val="bg1"/>
            </a:solidFill>
            <a:ln w="254000" cap="flat">
              <a:solidFill>
                <a:schemeClr val="tx1"/>
              </a:solidFill>
              <a:prstDash val="solid"/>
              <a:bevel/>
            </a:ln>
          </p:spPr>
          <p:txBody>
            <a:bodyPr rtlCol="0" anchor="ctr"/>
            <a:lstStyle/>
            <a:p>
              <a:endParaRPr lang="en-US" dirty="0"/>
            </a:p>
          </p:txBody>
        </p:sp>
        <p:sp>
          <p:nvSpPr>
            <p:cNvPr id="8" name="Freeform 7">
              <a:extLst>
                <a:ext uri="{FF2B5EF4-FFF2-40B4-BE49-F238E27FC236}">
                  <a16:creationId xmlns:a16="http://schemas.microsoft.com/office/drawing/2014/main" id="{A9922EA7-74CE-F830-0EF9-09D7B00287F7}"/>
                </a:ext>
              </a:extLst>
            </p:cNvPr>
            <p:cNvSpPr/>
            <p:nvPr/>
          </p:nvSpPr>
          <p:spPr>
            <a:xfrm>
              <a:off x="3387862" y="375507"/>
              <a:ext cx="2593510" cy="2689957"/>
            </a:xfrm>
            <a:custGeom>
              <a:avLst/>
              <a:gdLst>
                <a:gd name="connsiteX0" fmla="*/ 0 w 2593510"/>
                <a:gd name="connsiteY0" fmla="*/ 1266517 h 2689957"/>
                <a:gd name="connsiteX1" fmla="*/ 100364 w 2593510"/>
                <a:gd name="connsiteY1" fmla="*/ 827126 h 2689957"/>
                <a:gd name="connsiteX2" fmla="*/ 323690 w 2593510"/>
                <a:gd name="connsiteY2" fmla="*/ 876165 h 2689957"/>
                <a:gd name="connsiteX3" fmla="*/ 221332 w 2593510"/>
                <a:gd name="connsiteY3" fmla="*/ 1312940 h 2689957"/>
                <a:gd name="connsiteX4" fmla="*/ 0 w 2593510"/>
                <a:gd name="connsiteY4" fmla="*/ 1265863 h 2689957"/>
                <a:gd name="connsiteX5" fmla="*/ 100364 w 2593510"/>
                <a:gd name="connsiteY5" fmla="*/ 1864794 h 2689957"/>
                <a:gd name="connsiteX6" fmla="*/ 0 w 2593510"/>
                <a:gd name="connsiteY6" fmla="*/ 1425403 h 2689957"/>
                <a:gd name="connsiteX7" fmla="*/ 221332 w 2593510"/>
                <a:gd name="connsiteY7" fmla="*/ 1376364 h 2689957"/>
                <a:gd name="connsiteX8" fmla="*/ 323690 w 2593510"/>
                <a:gd name="connsiteY8" fmla="*/ 1813139 h 2689957"/>
                <a:gd name="connsiteX9" fmla="*/ 100364 w 2593510"/>
                <a:gd name="connsiteY9" fmla="*/ 1864794 h 2689957"/>
                <a:gd name="connsiteX10" fmla="*/ 170818 w 2593510"/>
                <a:gd name="connsiteY10" fmla="*/ 683278 h 2689957"/>
                <a:gd name="connsiteX11" fmla="*/ 455293 w 2593510"/>
                <a:gd name="connsiteY11" fmla="*/ 331504 h 2689957"/>
                <a:gd name="connsiteX12" fmla="*/ 632758 w 2593510"/>
                <a:gd name="connsiteY12" fmla="*/ 470775 h 2689957"/>
                <a:gd name="connsiteX13" fmla="*/ 350277 w 2593510"/>
                <a:gd name="connsiteY13" fmla="*/ 822549 h 2689957"/>
                <a:gd name="connsiteX14" fmla="*/ 170153 w 2593510"/>
                <a:gd name="connsiteY14" fmla="*/ 683278 h 2689957"/>
                <a:gd name="connsiteX15" fmla="*/ 455958 w 2593510"/>
                <a:gd name="connsiteY15" fmla="*/ 2360415 h 2689957"/>
                <a:gd name="connsiteX16" fmla="*/ 171483 w 2593510"/>
                <a:gd name="connsiteY16" fmla="*/ 2008641 h 2689957"/>
                <a:gd name="connsiteX17" fmla="*/ 351606 w 2593510"/>
                <a:gd name="connsiteY17" fmla="*/ 1867409 h 2689957"/>
                <a:gd name="connsiteX18" fmla="*/ 634088 w 2593510"/>
                <a:gd name="connsiteY18" fmla="*/ 2219183 h 2689957"/>
                <a:gd name="connsiteX19" fmla="*/ 456623 w 2593510"/>
                <a:gd name="connsiteY19" fmla="*/ 2360415 h 2689957"/>
                <a:gd name="connsiteX20" fmla="*/ 583573 w 2593510"/>
                <a:gd name="connsiteY20" fmla="*/ 230811 h 2689957"/>
                <a:gd name="connsiteX21" fmla="*/ 995664 w 2593510"/>
                <a:gd name="connsiteY21" fmla="*/ 35962 h 2689957"/>
                <a:gd name="connsiteX22" fmla="*/ 1093369 w 2593510"/>
                <a:gd name="connsiteY22" fmla="*/ 238003 h 2689957"/>
                <a:gd name="connsiteX23" fmla="*/ 683272 w 2593510"/>
                <a:gd name="connsiteY23" fmla="*/ 432852 h 2689957"/>
                <a:gd name="connsiteX24" fmla="*/ 582909 w 2593510"/>
                <a:gd name="connsiteY24" fmla="*/ 230811 h 2689957"/>
                <a:gd name="connsiteX25" fmla="*/ 995664 w 2593510"/>
                <a:gd name="connsiteY25" fmla="*/ 2653996 h 2689957"/>
                <a:gd name="connsiteX26" fmla="*/ 583573 w 2593510"/>
                <a:gd name="connsiteY26" fmla="*/ 2459147 h 2689957"/>
                <a:gd name="connsiteX27" fmla="*/ 683937 w 2593510"/>
                <a:gd name="connsiteY27" fmla="*/ 2257760 h 2689957"/>
                <a:gd name="connsiteX28" fmla="*/ 1094033 w 2593510"/>
                <a:gd name="connsiteY28" fmla="*/ 2452609 h 2689957"/>
                <a:gd name="connsiteX29" fmla="*/ 996328 w 2593510"/>
                <a:gd name="connsiteY29" fmla="*/ 2653996 h 2689957"/>
                <a:gd name="connsiteX30" fmla="*/ 1155182 w 2593510"/>
                <a:gd name="connsiteY30" fmla="*/ 0 h 2689957"/>
                <a:gd name="connsiteX31" fmla="*/ 1611140 w 2593510"/>
                <a:gd name="connsiteY31" fmla="*/ 0 h 2689957"/>
                <a:gd name="connsiteX32" fmla="*/ 1611140 w 2593510"/>
                <a:gd name="connsiteY32" fmla="*/ 224272 h 2689957"/>
                <a:gd name="connsiteX33" fmla="*/ 1155182 w 2593510"/>
                <a:gd name="connsiteY33" fmla="*/ 224272 h 2689957"/>
                <a:gd name="connsiteX34" fmla="*/ 1155182 w 2593510"/>
                <a:gd name="connsiteY34" fmla="*/ 0 h 2689957"/>
                <a:gd name="connsiteX35" fmla="*/ 1155182 w 2593510"/>
                <a:gd name="connsiteY35" fmla="*/ 2465686 h 2689957"/>
                <a:gd name="connsiteX36" fmla="*/ 1611140 w 2593510"/>
                <a:gd name="connsiteY36" fmla="*/ 2465686 h 2689957"/>
                <a:gd name="connsiteX37" fmla="*/ 1611140 w 2593510"/>
                <a:gd name="connsiteY37" fmla="*/ 2689958 h 2689957"/>
                <a:gd name="connsiteX38" fmla="*/ 1155182 w 2593510"/>
                <a:gd name="connsiteY38" fmla="*/ 2689958 h 2689957"/>
                <a:gd name="connsiteX39" fmla="*/ 1155182 w 2593510"/>
                <a:gd name="connsiteY39" fmla="*/ 2465686 h 2689957"/>
                <a:gd name="connsiteX40" fmla="*/ 2082386 w 2593510"/>
                <a:gd name="connsiteY40" fmla="*/ 434813 h 2689957"/>
                <a:gd name="connsiteX41" fmla="*/ 1672289 w 2593510"/>
                <a:gd name="connsiteY41" fmla="*/ 239965 h 2689957"/>
                <a:gd name="connsiteX42" fmla="*/ 1769995 w 2593510"/>
                <a:gd name="connsiteY42" fmla="*/ 35962 h 2689957"/>
                <a:gd name="connsiteX43" fmla="*/ 2180091 w 2593510"/>
                <a:gd name="connsiteY43" fmla="*/ 230811 h 2689957"/>
                <a:gd name="connsiteX44" fmla="*/ 2082386 w 2593510"/>
                <a:gd name="connsiteY44" fmla="*/ 434813 h 2689957"/>
                <a:gd name="connsiteX45" fmla="*/ 1672289 w 2593510"/>
                <a:gd name="connsiteY45" fmla="*/ 2451955 h 2689957"/>
                <a:gd name="connsiteX46" fmla="*/ 2082386 w 2593510"/>
                <a:gd name="connsiteY46" fmla="*/ 2257106 h 2689957"/>
                <a:gd name="connsiteX47" fmla="*/ 2180091 w 2593510"/>
                <a:gd name="connsiteY47" fmla="*/ 2458493 h 2689957"/>
                <a:gd name="connsiteX48" fmla="*/ 1769995 w 2593510"/>
                <a:gd name="connsiteY48" fmla="*/ 2653342 h 2689957"/>
                <a:gd name="connsiteX49" fmla="*/ 1672289 w 2593510"/>
                <a:gd name="connsiteY49" fmla="*/ 2451955 h 2689957"/>
                <a:gd name="connsiteX50" fmla="*/ 2415381 w 2593510"/>
                <a:gd name="connsiteY50" fmla="*/ 822549 h 2689957"/>
                <a:gd name="connsiteX51" fmla="*/ 2130906 w 2593510"/>
                <a:gd name="connsiteY51" fmla="*/ 472737 h 2689957"/>
                <a:gd name="connsiteX52" fmla="*/ 2308371 w 2593510"/>
                <a:gd name="connsiteY52" fmla="*/ 331504 h 2689957"/>
                <a:gd name="connsiteX53" fmla="*/ 2593511 w 2593510"/>
                <a:gd name="connsiteY53" fmla="*/ 683278 h 2689957"/>
                <a:gd name="connsiteX54" fmla="*/ 2416046 w 2593510"/>
                <a:gd name="connsiteY54" fmla="*/ 822549 h 2689957"/>
                <a:gd name="connsiteX55" fmla="*/ 2130241 w 2593510"/>
                <a:gd name="connsiteY55" fmla="*/ 2219183 h 2689957"/>
                <a:gd name="connsiteX56" fmla="*/ 2414717 w 2593510"/>
                <a:gd name="connsiteY56" fmla="*/ 1869370 h 2689957"/>
                <a:gd name="connsiteX57" fmla="*/ 2592182 w 2593510"/>
                <a:gd name="connsiteY57" fmla="*/ 2008641 h 2689957"/>
                <a:gd name="connsiteX58" fmla="*/ 2307042 w 2593510"/>
                <a:gd name="connsiteY58" fmla="*/ 2360415 h 2689957"/>
                <a:gd name="connsiteX59" fmla="*/ 2129577 w 2593510"/>
                <a:gd name="connsiteY59" fmla="*/ 2219183 h 268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593510" h="2689957">
                  <a:moveTo>
                    <a:pt x="0" y="1266517"/>
                  </a:moveTo>
                  <a:lnTo>
                    <a:pt x="100364" y="827126"/>
                  </a:lnTo>
                  <a:lnTo>
                    <a:pt x="323690" y="876165"/>
                  </a:lnTo>
                  <a:lnTo>
                    <a:pt x="221332" y="1312940"/>
                  </a:lnTo>
                  <a:lnTo>
                    <a:pt x="0" y="1265863"/>
                  </a:lnTo>
                  <a:close/>
                  <a:moveTo>
                    <a:pt x="100364" y="1864794"/>
                  </a:moveTo>
                  <a:lnTo>
                    <a:pt x="0" y="1425403"/>
                  </a:lnTo>
                  <a:lnTo>
                    <a:pt x="221332" y="1376364"/>
                  </a:lnTo>
                  <a:lnTo>
                    <a:pt x="323690" y="1813139"/>
                  </a:lnTo>
                  <a:lnTo>
                    <a:pt x="100364" y="1864794"/>
                  </a:lnTo>
                  <a:close/>
                  <a:moveTo>
                    <a:pt x="170818" y="683278"/>
                  </a:moveTo>
                  <a:lnTo>
                    <a:pt x="455293" y="331504"/>
                  </a:lnTo>
                  <a:lnTo>
                    <a:pt x="632758" y="470775"/>
                  </a:lnTo>
                  <a:lnTo>
                    <a:pt x="350277" y="822549"/>
                  </a:lnTo>
                  <a:lnTo>
                    <a:pt x="170153" y="683278"/>
                  </a:lnTo>
                  <a:close/>
                  <a:moveTo>
                    <a:pt x="455958" y="2360415"/>
                  </a:moveTo>
                  <a:lnTo>
                    <a:pt x="171483" y="2008641"/>
                  </a:lnTo>
                  <a:lnTo>
                    <a:pt x="351606" y="1867409"/>
                  </a:lnTo>
                  <a:lnTo>
                    <a:pt x="634088" y="2219183"/>
                  </a:lnTo>
                  <a:lnTo>
                    <a:pt x="456623" y="2360415"/>
                  </a:lnTo>
                  <a:close/>
                  <a:moveTo>
                    <a:pt x="583573" y="230811"/>
                  </a:moveTo>
                  <a:lnTo>
                    <a:pt x="995664" y="35962"/>
                  </a:lnTo>
                  <a:lnTo>
                    <a:pt x="1093369" y="238003"/>
                  </a:lnTo>
                  <a:lnTo>
                    <a:pt x="683272" y="432852"/>
                  </a:lnTo>
                  <a:lnTo>
                    <a:pt x="582909" y="230811"/>
                  </a:lnTo>
                  <a:close/>
                  <a:moveTo>
                    <a:pt x="995664" y="2653996"/>
                  </a:moveTo>
                  <a:lnTo>
                    <a:pt x="583573" y="2459147"/>
                  </a:lnTo>
                  <a:lnTo>
                    <a:pt x="683937" y="2257760"/>
                  </a:lnTo>
                  <a:lnTo>
                    <a:pt x="1094033" y="2452609"/>
                  </a:lnTo>
                  <a:lnTo>
                    <a:pt x="996328" y="2653996"/>
                  </a:lnTo>
                  <a:close/>
                  <a:moveTo>
                    <a:pt x="1155182" y="0"/>
                  </a:moveTo>
                  <a:lnTo>
                    <a:pt x="1611140" y="0"/>
                  </a:lnTo>
                  <a:lnTo>
                    <a:pt x="1611140" y="224272"/>
                  </a:lnTo>
                  <a:lnTo>
                    <a:pt x="1155182" y="224272"/>
                  </a:lnTo>
                  <a:lnTo>
                    <a:pt x="1155182" y="0"/>
                  </a:lnTo>
                  <a:close/>
                  <a:moveTo>
                    <a:pt x="1155182" y="2465686"/>
                  </a:moveTo>
                  <a:lnTo>
                    <a:pt x="1611140" y="2465686"/>
                  </a:lnTo>
                  <a:lnTo>
                    <a:pt x="1611140" y="2689958"/>
                  </a:lnTo>
                  <a:lnTo>
                    <a:pt x="1155182" y="2689958"/>
                  </a:lnTo>
                  <a:lnTo>
                    <a:pt x="1155182" y="2465686"/>
                  </a:lnTo>
                  <a:close/>
                  <a:moveTo>
                    <a:pt x="2082386" y="434813"/>
                  </a:moveTo>
                  <a:lnTo>
                    <a:pt x="1672289" y="239965"/>
                  </a:lnTo>
                  <a:lnTo>
                    <a:pt x="1769995" y="35962"/>
                  </a:lnTo>
                  <a:lnTo>
                    <a:pt x="2180091" y="230811"/>
                  </a:lnTo>
                  <a:lnTo>
                    <a:pt x="2082386" y="434813"/>
                  </a:lnTo>
                  <a:close/>
                  <a:moveTo>
                    <a:pt x="1672289" y="2451955"/>
                  </a:moveTo>
                  <a:lnTo>
                    <a:pt x="2082386" y="2257106"/>
                  </a:lnTo>
                  <a:lnTo>
                    <a:pt x="2180091" y="2458493"/>
                  </a:lnTo>
                  <a:lnTo>
                    <a:pt x="1769995" y="2653342"/>
                  </a:lnTo>
                  <a:lnTo>
                    <a:pt x="1672289" y="2451955"/>
                  </a:lnTo>
                  <a:close/>
                  <a:moveTo>
                    <a:pt x="2415381" y="822549"/>
                  </a:moveTo>
                  <a:lnTo>
                    <a:pt x="2130906" y="472737"/>
                  </a:lnTo>
                  <a:lnTo>
                    <a:pt x="2308371" y="331504"/>
                  </a:lnTo>
                  <a:lnTo>
                    <a:pt x="2593511" y="683278"/>
                  </a:lnTo>
                  <a:lnTo>
                    <a:pt x="2416046" y="822549"/>
                  </a:lnTo>
                  <a:close/>
                  <a:moveTo>
                    <a:pt x="2130241" y="2219183"/>
                  </a:moveTo>
                  <a:lnTo>
                    <a:pt x="2414717" y="1869370"/>
                  </a:lnTo>
                  <a:lnTo>
                    <a:pt x="2592182" y="2008641"/>
                  </a:lnTo>
                  <a:lnTo>
                    <a:pt x="2307042" y="2360415"/>
                  </a:lnTo>
                  <a:lnTo>
                    <a:pt x="2129577" y="2219183"/>
                  </a:lnTo>
                  <a:close/>
                </a:path>
              </a:pathLst>
            </a:custGeom>
            <a:solidFill>
              <a:schemeClr val="bg1"/>
            </a:solidFill>
            <a:ln w="254000" cap="flat">
              <a:solidFill>
                <a:schemeClr val="tx1"/>
              </a:solidFill>
              <a:prstDash val="solid"/>
              <a:bevel/>
            </a:ln>
          </p:spPr>
          <p:txBody>
            <a:bodyPr rtlCol="0" anchor="ctr"/>
            <a:lstStyle/>
            <a:p>
              <a:endParaRPr lang="en-US" dirty="0"/>
            </a:p>
          </p:txBody>
        </p:sp>
        <p:sp>
          <p:nvSpPr>
            <p:cNvPr id="11" name="Freeform 10">
              <a:extLst>
                <a:ext uri="{FF2B5EF4-FFF2-40B4-BE49-F238E27FC236}">
                  <a16:creationId xmlns:a16="http://schemas.microsoft.com/office/drawing/2014/main" id="{DE18D6E5-A71A-65D5-81F6-B9963724493A}"/>
                </a:ext>
              </a:extLst>
            </p:cNvPr>
            <p:cNvSpPr/>
            <p:nvPr/>
          </p:nvSpPr>
          <p:spPr>
            <a:xfrm>
              <a:off x="6095029" y="418007"/>
              <a:ext cx="2330304" cy="2604956"/>
            </a:xfrm>
            <a:custGeom>
              <a:avLst/>
              <a:gdLst>
                <a:gd name="connsiteX0" fmla="*/ 1148536 w 2330304"/>
                <a:gd name="connsiteY0" fmla="*/ 78463 h 2604956"/>
                <a:gd name="connsiteX1" fmla="*/ 214021 w 2330304"/>
                <a:gd name="connsiteY1" fmla="*/ 2604303 h 2604956"/>
                <a:gd name="connsiteX2" fmla="*/ 0 w 2330304"/>
                <a:gd name="connsiteY2" fmla="*/ 2527802 h 2604956"/>
                <a:gd name="connsiteX3" fmla="*/ 933850 w 2330304"/>
                <a:gd name="connsiteY3" fmla="*/ 0 h 2604956"/>
                <a:gd name="connsiteX4" fmla="*/ 1147871 w 2330304"/>
                <a:gd name="connsiteY4" fmla="*/ 78463 h 2604956"/>
                <a:gd name="connsiteX5" fmla="*/ 1622440 w 2330304"/>
                <a:gd name="connsiteY5" fmla="*/ 1470519 h 2604956"/>
                <a:gd name="connsiteX6" fmla="*/ 1622440 w 2330304"/>
                <a:gd name="connsiteY6" fmla="*/ 1694791 h 2604956"/>
                <a:gd name="connsiteX7" fmla="*/ 711189 w 2330304"/>
                <a:gd name="connsiteY7" fmla="*/ 1694791 h 2604956"/>
                <a:gd name="connsiteX8" fmla="*/ 711189 w 2330304"/>
                <a:gd name="connsiteY8" fmla="*/ 1470519 h 2604956"/>
                <a:gd name="connsiteX9" fmla="*/ 1622440 w 2330304"/>
                <a:gd name="connsiteY9" fmla="*/ 1470519 h 2604956"/>
                <a:gd name="connsiteX10" fmla="*/ 1396455 w 2330304"/>
                <a:gd name="connsiteY10" fmla="*/ 0 h 2604956"/>
                <a:gd name="connsiteX11" fmla="*/ 2330305 w 2330304"/>
                <a:gd name="connsiteY11" fmla="*/ 2528456 h 2604956"/>
                <a:gd name="connsiteX12" fmla="*/ 2116284 w 2330304"/>
                <a:gd name="connsiteY12" fmla="*/ 2604957 h 2604956"/>
                <a:gd name="connsiteX13" fmla="*/ 1182434 w 2330304"/>
                <a:gd name="connsiteY13" fmla="*/ 78463 h 2604956"/>
                <a:gd name="connsiteX14" fmla="*/ 1396455 w 2330304"/>
                <a:gd name="connsiteY14" fmla="*/ 0 h 2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30304" h="2604956">
                  <a:moveTo>
                    <a:pt x="1148536" y="78463"/>
                  </a:moveTo>
                  <a:lnTo>
                    <a:pt x="214021" y="2604303"/>
                  </a:lnTo>
                  <a:lnTo>
                    <a:pt x="0" y="2527802"/>
                  </a:lnTo>
                  <a:lnTo>
                    <a:pt x="933850" y="0"/>
                  </a:lnTo>
                  <a:lnTo>
                    <a:pt x="1147871" y="78463"/>
                  </a:lnTo>
                  <a:close/>
                  <a:moveTo>
                    <a:pt x="1622440" y="1470519"/>
                  </a:moveTo>
                  <a:lnTo>
                    <a:pt x="1622440" y="1694791"/>
                  </a:lnTo>
                  <a:lnTo>
                    <a:pt x="711189" y="1694791"/>
                  </a:lnTo>
                  <a:lnTo>
                    <a:pt x="711189" y="1470519"/>
                  </a:lnTo>
                  <a:lnTo>
                    <a:pt x="1622440" y="1470519"/>
                  </a:lnTo>
                  <a:close/>
                  <a:moveTo>
                    <a:pt x="1396455" y="0"/>
                  </a:moveTo>
                  <a:lnTo>
                    <a:pt x="2330305" y="2528456"/>
                  </a:lnTo>
                  <a:lnTo>
                    <a:pt x="2116284" y="2604957"/>
                  </a:lnTo>
                  <a:lnTo>
                    <a:pt x="1182434" y="78463"/>
                  </a:lnTo>
                  <a:lnTo>
                    <a:pt x="1396455" y="0"/>
                  </a:lnTo>
                  <a:close/>
                </a:path>
              </a:pathLst>
            </a:custGeom>
            <a:solidFill>
              <a:schemeClr val="bg1"/>
            </a:solidFill>
            <a:ln w="254000" cap="flat">
              <a:solidFill>
                <a:schemeClr val="tx1"/>
              </a:solidFill>
              <a:prstDash val="solid"/>
              <a:bevel/>
            </a:ln>
          </p:spPr>
          <p:txBody>
            <a:bodyPr rtlCol="0" anchor="ctr"/>
            <a:lstStyle/>
            <a:p>
              <a:endParaRPr lang="en-US" dirty="0"/>
            </a:p>
          </p:txBody>
        </p:sp>
        <p:pic>
          <p:nvPicPr>
            <p:cNvPr id="12" name="Graphic 11">
              <a:extLst>
                <a:ext uri="{FF2B5EF4-FFF2-40B4-BE49-F238E27FC236}">
                  <a16:creationId xmlns:a16="http://schemas.microsoft.com/office/drawing/2014/main" id="{2C1B03C2-4414-7C81-82FD-F4AD53DB79F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4225" y="375507"/>
              <a:ext cx="8042409" cy="2680804"/>
            </a:xfrm>
            <a:prstGeom prst="rect">
              <a:avLst/>
            </a:prstGeom>
          </p:spPr>
        </p:pic>
      </p:grpSp>
    </p:spTree>
    <p:extLst>
      <p:ext uri="{BB962C8B-B14F-4D97-AF65-F5344CB8AC3E}">
        <p14:creationId xmlns:p14="http://schemas.microsoft.com/office/powerpoint/2010/main" val="3126815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bg1"/>
        </a:solidFill>
        <a:effectLst/>
      </p:bgPr>
    </p:bg>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2EFE5876-16F8-971A-7D40-366500029825}"/>
              </a:ext>
            </a:extLst>
          </p:cNvPr>
          <p:cNvSpPr>
            <a:spLocks noGrp="1"/>
          </p:cNvSpPr>
          <p:nvPr>
            <p:ph type="ctrTitle"/>
          </p:nvPr>
        </p:nvSpPr>
        <p:spPr>
          <a:xfrm>
            <a:off x="282361" y="5354033"/>
            <a:ext cx="6308778" cy="764568"/>
          </a:xfrm>
          <a:solidFill>
            <a:schemeClr val="bg1"/>
          </a:solidFill>
        </p:spPr>
        <p:txBody>
          <a:bodyPr wrap="none" lIns="91440" tIns="91440" rIns="91440" bIns="64008" anchor="b" anchorCtr="0">
            <a:spAutoFit/>
          </a:bodyPr>
          <a:lstStyle>
            <a:lvl1pPr algn="l">
              <a:lnSpc>
                <a:spcPct val="78000"/>
              </a:lnSpc>
              <a:defRPr sz="4800" b="0" i="0" spc="-300">
                <a:solidFill>
                  <a:schemeClr val="tx1"/>
                </a:solidFill>
                <a:latin typeface="MCA U ten U five" panose="02000507000000020003" pitchFamily="2" charset="77"/>
              </a:defRPr>
            </a:lvl1pPr>
          </a:lstStyle>
          <a:p>
            <a:r>
              <a:rPr lang="en-US"/>
              <a:t>Click to edit Master title style</a:t>
            </a:r>
            <a:endParaRPr lang="en-US" dirty="0"/>
          </a:p>
        </p:txBody>
      </p:sp>
      <p:sp>
        <p:nvSpPr>
          <p:cNvPr id="33" name="Text Placeholder 32">
            <a:extLst>
              <a:ext uri="{FF2B5EF4-FFF2-40B4-BE49-F238E27FC236}">
                <a16:creationId xmlns:a16="http://schemas.microsoft.com/office/drawing/2014/main" id="{453D340D-FA81-9629-2692-DB91E21B6452}"/>
              </a:ext>
            </a:extLst>
          </p:cNvPr>
          <p:cNvSpPr>
            <a:spLocks noGrp="1"/>
          </p:cNvSpPr>
          <p:nvPr>
            <p:ph type="body" sz="quarter" idx="10"/>
          </p:nvPr>
        </p:nvSpPr>
        <p:spPr>
          <a:xfrm>
            <a:off x="282361" y="6056090"/>
            <a:ext cx="3251211" cy="323165"/>
          </a:xfrm>
          <a:solidFill>
            <a:schemeClr val="bg1"/>
          </a:solidFill>
        </p:spPr>
        <p:txBody>
          <a:bodyPr wrap="none" lIns="137160" rIns="91440" bIns="45720">
            <a:spAutoFit/>
          </a:bodyPr>
          <a:lstStyle>
            <a:lvl1pPr>
              <a:defRPr b="0">
                <a:solidFill>
                  <a:schemeClr val="tx1"/>
                </a:solidFill>
              </a:defRPr>
            </a:lvl1pPr>
          </a:lstStyle>
          <a:p>
            <a:pPr lvl="0"/>
            <a:r>
              <a:rPr lang="en-US"/>
              <a:t>Click to edit Master text styles</a:t>
            </a:r>
          </a:p>
        </p:txBody>
      </p:sp>
      <p:grpSp>
        <p:nvGrpSpPr>
          <p:cNvPr id="16" name="Group 15">
            <a:extLst>
              <a:ext uri="{FF2B5EF4-FFF2-40B4-BE49-F238E27FC236}">
                <a16:creationId xmlns:a16="http://schemas.microsoft.com/office/drawing/2014/main" id="{939735E0-99C9-6909-2AF0-574F01493E15}"/>
              </a:ext>
            </a:extLst>
          </p:cNvPr>
          <p:cNvGrpSpPr/>
          <p:nvPr userDrawn="1"/>
        </p:nvGrpSpPr>
        <p:grpSpPr>
          <a:xfrm>
            <a:off x="394225" y="386140"/>
            <a:ext cx="3239153" cy="1083404"/>
            <a:chOff x="394225" y="375507"/>
            <a:chExt cx="8042409" cy="2689957"/>
          </a:xfrm>
        </p:grpSpPr>
        <p:sp>
          <p:nvSpPr>
            <p:cNvPr id="2" name="Freeform 1">
              <a:extLst>
                <a:ext uri="{FF2B5EF4-FFF2-40B4-BE49-F238E27FC236}">
                  <a16:creationId xmlns:a16="http://schemas.microsoft.com/office/drawing/2014/main" id="{29D1E8AF-E8C5-1D48-2085-1F2D3E382B78}"/>
                </a:ext>
              </a:extLst>
            </p:cNvPr>
            <p:cNvSpPr/>
            <p:nvPr userDrawn="1"/>
          </p:nvSpPr>
          <p:spPr>
            <a:xfrm>
              <a:off x="394225" y="375507"/>
              <a:ext cx="2674599" cy="2689304"/>
            </a:xfrm>
            <a:custGeom>
              <a:avLst/>
              <a:gdLst>
                <a:gd name="connsiteX0" fmla="*/ 227979 w 2674599"/>
                <a:gd name="connsiteY0" fmla="*/ 0 h 2689304"/>
                <a:gd name="connsiteX1" fmla="*/ 227979 w 2674599"/>
                <a:gd name="connsiteY1" fmla="*/ 2689304 h 2689304"/>
                <a:gd name="connsiteX2" fmla="*/ 0 w 2674599"/>
                <a:gd name="connsiteY2" fmla="*/ 2689304 h 2689304"/>
                <a:gd name="connsiteX3" fmla="*/ 0 w 2674599"/>
                <a:gd name="connsiteY3" fmla="*/ 0 h 2689304"/>
                <a:gd name="connsiteX4" fmla="*/ 227979 w 2674599"/>
                <a:gd name="connsiteY4" fmla="*/ 0 h 2689304"/>
                <a:gd name="connsiteX5" fmla="*/ 459946 w 2674599"/>
                <a:gd name="connsiteY5" fmla="*/ 224272 h 2689304"/>
                <a:gd name="connsiteX6" fmla="*/ 1337300 w 2674599"/>
                <a:gd name="connsiteY6" fmla="*/ 1255401 h 2689304"/>
                <a:gd name="connsiteX7" fmla="*/ 1163823 w 2674599"/>
                <a:gd name="connsiteY7" fmla="*/ 1398595 h 2689304"/>
                <a:gd name="connsiteX8" fmla="*/ 284475 w 2674599"/>
                <a:gd name="connsiteY8" fmla="*/ 370082 h 2689304"/>
                <a:gd name="connsiteX9" fmla="*/ 459946 w 2674599"/>
                <a:gd name="connsiteY9" fmla="*/ 224272 h 2689304"/>
                <a:gd name="connsiteX10" fmla="*/ 2390124 w 2674599"/>
                <a:gd name="connsiteY10" fmla="*/ 370082 h 2689304"/>
                <a:gd name="connsiteX11" fmla="*/ 1512771 w 2674599"/>
                <a:gd name="connsiteY11" fmla="*/ 1398595 h 2689304"/>
                <a:gd name="connsiteX12" fmla="*/ 1337300 w 2674599"/>
                <a:gd name="connsiteY12" fmla="*/ 1255401 h 2689304"/>
                <a:gd name="connsiteX13" fmla="*/ 2216647 w 2674599"/>
                <a:gd name="connsiteY13" fmla="*/ 224272 h 2689304"/>
                <a:gd name="connsiteX14" fmla="*/ 2390124 w 2674599"/>
                <a:gd name="connsiteY14" fmla="*/ 370082 h 2689304"/>
                <a:gd name="connsiteX15" fmla="*/ 2674600 w 2674599"/>
                <a:gd name="connsiteY15" fmla="*/ 0 h 2689304"/>
                <a:gd name="connsiteX16" fmla="*/ 2674600 w 2674599"/>
                <a:gd name="connsiteY16" fmla="*/ 2689304 h 2689304"/>
                <a:gd name="connsiteX17" fmla="*/ 2446621 w 2674599"/>
                <a:gd name="connsiteY17" fmla="*/ 2689304 h 2689304"/>
                <a:gd name="connsiteX18" fmla="*/ 2446621 w 2674599"/>
                <a:gd name="connsiteY18" fmla="*/ 0 h 2689304"/>
                <a:gd name="connsiteX19" fmla="*/ 2674600 w 2674599"/>
                <a:gd name="connsiteY19" fmla="*/ 0 h 2689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4599" h="2689304">
                  <a:moveTo>
                    <a:pt x="227979" y="0"/>
                  </a:moveTo>
                  <a:lnTo>
                    <a:pt x="227979" y="2689304"/>
                  </a:lnTo>
                  <a:lnTo>
                    <a:pt x="0" y="2689304"/>
                  </a:lnTo>
                  <a:lnTo>
                    <a:pt x="0" y="0"/>
                  </a:lnTo>
                  <a:lnTo>
                    <a:pt x="227979" y="0"/>
                  </a:lnTo>
                  <a:close/>
                  <a:moveTo>
                    <a:pt x="459946" y="224272"/>
                  </a:moveTo>
                  <a:lnTo>
                    <a:pt x="1337300" y="1255401"/>
                  </a:lnTo>
                  <a:lnTo>
                    <a:pt x="1163823" y="1398595"/>
                  </a:lnTo>
                  <a:lnTo>
                    <a:pt x="284475" y="370082"/>
                  </a:lnTo>
                  <a:lnTo>
                    <a:pt x="459946" y="224272"/>
                  </a:lnTo>
                  <a:close/>
                  <a:moveTo>
                    <a:pt x="2390124" y="370082"/>
                  </a:moveTo>
                  <a:lnTo>
                    <a:pt x="1512771" y="1398595"/>
                  </a:lnTo>
                  <a:lnTo>
                    <a:pt x="1337300" y="1255401"/>
                  </a:lnTo>
                  <a:lnTo>
                    <a:pt x="2216647" y="224272"/>
                  </a:lnTo>
                  <a:lnTo>
                    <a:pt x="2390124" y="370082"/>
                  </a:lnTo>
                  <a:close/>
                  <a:moveTo>
                    <a:pt x="2674600" y="0"/>
                  </a:moveTo>
                  <a:lnTo>
                    <a:pt x="2674600" y="2689304"/>
                  </a:lnTo>
                  <a:lnTo>
                    <a:pt x="2446621" y="2689304"/>
                  </a:lnTo>
                  <a:lnTo>
                    <a:pt x="2446621" y="0"/>
                  </a:lnTo>
                  <a:lnTo>
                    <a:pt x="2674600" y="0"/>
                  </a:lnTo>
                  <a:close/>
                </a:path>
              </a:pathLst>
            </a:custGeom>
            <a:solidFill>
              <a:schemeClr val="tx1"/>
            </a:solidFill>
            <a:ln w="254000" cap="flat">
              <a:solidFill>
                <a:schemeClr val="bg1"/>
              </a:solidFill>
              <a:prstDash val="solid"/>
              <a:bevel/>
            </a:ln>
          </p:spPr>
          <p:txBody>
            <a:bodyPr rtlCol="0" anchor="ctr"/>
            <a:lstStyle/>
            <a:p>
              <a:endParaRPr lang="en-US" dirty="0"/>
            </a:p>
          </p:txBody>
        </p:sp>
        <p:sp>
          <p:nvSpPr>
            <p:cNvPr id="3" name="Freeform 2">
              <a:extLst>
                <a:ext uri="{FF2B5EF4-FFF2-40B4-BE49-F238E27FC236}">
                  <a16:creationId xmlns:a16="http://schemas.microsoft.com/office/drawing/2014/main" id="{7A9AA89C-21B7-37F4-E574-8B65FE90C64B}"/>
                </a:ext>
              </a:extLst>
            </p:cNvPr>
            <p:cNvSpPr/>
            <p:nvPr userDrawn="1"/>
          </p:nvSpPr>
          <p:spPr>
            <a:xfrm>
              <a:off x="3387862" y="375507"/>
              <a:ext cx="2593510" cy="2689957"/>
            </a:xfrm>
            <a:custGeom>
              <a:avLst/>
              <a:gdLst>
                <a:gd name="connsiteX0" fmla="*/ 0 w 2593510"/>
                <a:gd name="connsiteY0" fmla="*/ 1266517 h 2689957"/>
                <a:gd name="connsiteX1" fmla="*/ 100364 w 2593510"/>
                <a:gd name="connsiteY1" fmla="*/ 827126 h 2689957"/>
                <a:gd name="connsiteX2" fmla="*/ 323690 w 2593510"/>
                <a:gd name="connsiteY2" fmla="*/ 876165 h 2689957"/>
                <a:gd name="connsiteX3" fmla="*/ 221332 w 2593510"/>
                <a:gd name="connsiteY3" fmla="*/ 1312940 h 2689957"/>
                <a:gd name="connsiteX4" fmla="*/ 0 w 2593510"/>
                <a:gd name="connsiteY4" fmla="*/ 1265863 h 2689957"/>
                <a:gd name="connsiteX5" fmla="*/ 100364 w 2593510"/>
                <a:gd name="connsiteY5" fmla="*/ 1864794 h 2689957"/>
                <a:gd name="connsiteX6" fmla="*/ 0 w 2593510"/>
                <a:gd name="connsiteY6" fmla="*/ 1425403 h 2689957"/>
                <a:gd name="connsiteX7" fmla="*/ 221332 w 2593510"/>
                <a:gd name="connsiteY7" fmla="*/ 1376364 h 2689957"/>
                <a:gd name="connsiteX8" fmla="*/ 323690 w 2593510"/>
                <a:gd name="connsiteY8" fmla="*/ 1813139 h 2689957"/>
                <a:gd name="connsiteX9" fmla="*/ 100364 w 2593510"/>
                <a:gd name="connsiteY9" fmla="*/ 1864794 h 2689957"/>
                <a:gd name="connsiteX10" fmla="*/ 170818 w 2593510"/>
                <a:gd name="connsiteY10" fmla="*/ 683278 h 2689957"/>
                <a:gd name="connsiteX11" fmla="*/ 455293 w 2593510"/>
                <a:gd name="connsiteY11" fmla="*/ 331504 h 2689957"/>
                <a:gd name="connsiteX12" fmla="*/ 632758 w 2593510"/>
                <a:gd name="connsiteY12" fmla="*/ 470775 h 2689957"/>
                <a:gd name="connsiteX13" fmla="*/ 350277 w 2593510"/>
                <a:gd name="connsiteY13" fmla="*/ 822549 h 2689957"/>
                <a:gd name="connsiteX14" fmla="*/ 170153 w 2593510"/>
                <a:gd name="connsiteY14" fmla="*/ 683278 h 2689957"/>
                <a:gd name="connsiteX15" fmla="*/ 455958 w 2593510"/>
                <a:gd name="connsiteY15" fmla="*/ 2360415 h 2689957"/>
                <a:gd name="connsiteX16" fmla="*/ 171483 w 2593510"/>
                <a:gd name="connsiteY16" fmla="*/ 2008641 h 2689957"/>
                <a:gd name="connsiteX17" fmla="*/ 351606 w 2593510"/>
                <a:gd name="connsiteY17" fmla="*/ 1867409 h 2689957"/>
                <a:gd name="connsiteX18" fmla="*/ 634088 w 2593510"/>
                <a:gd name="connsiteY18" fmla="*/ 2219183 h 2689957"/>
                <a:gd name="connsiteX19" fmla="*/ 456623 w 2593510"/>
                <a:gd name="connsiteY19" fmla="*/ 2360415 h 2689957"/>
                <a:gd name="connsiteX20" fmla="*/ 583573 w 2593510"/>
                <a:gd name="connsiteY20" fmla="*/ 230811 h 2689957"/>
                <a:gd name="connsiteX21" fmla="*/ 995664 w 2593510"/>
                <a:gd name="connsiteY21" fmla="*/ 35962 h 2689957"/>
                <a:gd name="connsiteX22" fmla="*/ 1093369 w 2593510"/>
                <a:gd name="connsiteY22" fmla="*/ 238003 h 2689957"/>
                <a:gd name="connsiteX23" fmla="*/ 683272 w 2593510"/>
                <a:gd name="connsiteY23" fmla="*/ 432852 h 2689957"/>
                <a:gd name="connsiteX24" fmla="*/ 582909 w 2593510"/>
                <a:gd name="connsiteY24" fmla="*/ 230811 h 2689957"/>
                <a:gd name="connsiteX25" fmla="*/ 995664 w 2593510"/>
                <a:gd name="connsiteY25" fmla="*/ 2653996 h 2689957"/>
                <a:gd name="connsiteX26" fmla="*/ 583573 w 2593510"/>
                <a:gd name="connsiteY26" fmla="*/ 2459147 h 2689957"/>
                <a:gd name="connsiteX27" fmla="*/ 683937 w 2593510"/>
                <a:gd name="connsiteY27" fmla="*/ 2257760 h 2689957"/>
                <a:gd name="connsiteX28" fmla="*/ 1094033 w 2593510"/>
                <a:gd name="connsiteY28" fmla="*/ 2452609 h 2689957"/>
                <a:gd name="connsiteX29" fmla="*/ 996328 w 2593510"/>
                <a:gd name="connsiteY29" fmla="*/ 2653996 h 2689957"/>
                <a:gd name="connsiteX30" fmla="*/ 1155182 w 2593510"/>
                <a:gd name="connsiteY30" fmla="*/ 0 h 2689957"/>
                <a:gd name="connsiteX31" fmla="*/ 1611140 w 2593510"/>
                <a:gd name="connsiteY31" fmla="*/ 0 h 2689957"/>
                <a:gd name="connsiteX32" fmla="*/ 1611140 w 2593510"/>
                <a:gd name="connsiteY32" fmla="*/ 224272 h 2689957"/>
                <a:gd name="connsiteX33" fmla="*/ 1155182 w 2593510"/>
                <a:gd name="connsiteY33" fmla="*/ 224272 h 2689957"/>
                <a:gd name="connsiteX34" fmla="*/ 1155182 w 2593510"/>
                <a:gd name="connsiteY34" fmla="*/ 0 h 2689957"/>
                <a:gd name="connsiteX35" fmla="*/ 1155182 w 2593510"/>
                <a:gd name="connsiteY35" fmla="*/ 2465686 h 2689957"/>
                <a:gd name="connsiteX36" fmla="*/ 1611140 w 2593510"/>
                <a:gd name="connsiteY36" fmla="*/ 2465686 h 2689957"/>
                <a:gd name="connsiteX37" fmla="*/ 1611140 w 2593510"/>
                <a:gd name="connsiteY37" fmla="*/ 2689958 h 2689957"/>
                <a:gd name="connsiteX38" fmla="*/ 1155182 w 2593510"/>
                <a:gd name="connsiteY38" fmla="*/ 2689958 h 2689957"/>
                <a:gd name="connsiteX39" fmla="*/ 1155182 w 2593510"/>
                <a:gd name="connsiteY39" fmla="*/ 2465686 h 2689957"/>
                <a:gd name="connsiteX40" fmla="*/ 2082386 w 2593510"/>
                <a:gd name="connsiteY40" fmla="*/ 434813 h 2689957"/>
                <a:gd name="connsiteX41" fmla="*/ 1672289 w 2593510"/>
                <a:gd name="connsiteY41" fmla="*/ 239965 h 2689957"/>
                <a:gd name="connsiteX42" fmla="*/ 1769995 w 2593510"/>
                <a:gd name="connsiteY42" fmla="*/ 35962 h 2689957"/>
                <a:gd name="connsiteX43" fmla="*/ 2180091 w 2593510"/>
                <a:gd name="connsiteY43" fmla="*/ 230811 h 2689957"/>
                <a:gd name="connsiteX44" fmla="*/ 2082386 w 2593510"/>
                <a:gd name="connsiteY44" fmla="*/ 434813 h 2689957"/>
                <a:gd name="connsiteX45" fmla="*/ 1672289 w 2593510"/>
                <a:gd name="connsiteY45" fmla="*/ 2451955 h 2689957"/>
                <a:gd name="connsiteX46" fmla="*/ 2082386 w 2593510"/>
                <a:gd name="connsiteY46" fmla="*/ 2257106 h 2689957"/>
                <a:gd name="connsiteX47" fmla="*/ 2180091 w 2593510"/>
                <a:gd name="connsiteY47" fmla="*/ 2458493 h 2689957"/>
                <a:gd name="connsiteX48" fmla="*/ 1769995 w 2593510"/>
                <a:gd name="connsiteY48" fmla="*/ 2653342 h 2689957"/>
                <a:gd name="connsiteX49" fmla="*/ 1672289 w 2593510"/>
                <a:gd name="connsiteY49" fmla="*/ 2451955 h 2689957"/>
                <a:gd name="connsiteX50" fmla="*/ 2415381 w 2593510"/>
                <a:gd name="connsiteY50" fmla="*/ 822549 h 2689957"/>
                <a:gd name="connsiteX51" fmla="*/ 2130906 w 2593510"/>
                <a:gd name="connsiteY51" fmla="*/ 472737 h 2689957"/>
                <a:gd name="connsiteX52" fmla="*/ 2308371 w 2593510"/>
                <a:gd name="connsiteY52" fmla="*/ 331504 h 2689957"/>
                <a:gd name="connsiteX53" fmla="*/ 2593511 w 2593510"/>
                <a:gd name="connsiteY53" fmla="*/ 683278 h 2689957"/>
                <a:gd name="connsiteX54" fmla="*/ 2416046 w 2593510"/>
                <a:gd name="connsiteY54" fmla="*/ 822549 h 2689957"/>
                <a:gd name="connsiteX55" fmla="*/ 2130241 w 2593510"/>
                <a:gd name="connsiteY55" fmla="*/ 2219183 h 2689957"/>
                <a:gd name="connsiteX56" fmla="*/ 2414717 w 2593510"/>
                <a:gd name="connsiteY56" fmla="*/ 1869370 h 2689957"/>
                <a:gd name="connsiteX57" fmla="*/ 2592182 w 2593510"/>
                <a:gd name="connsiteY57" fmla="*/ 2008641 h 2689957"/>
                <a:gd name="connsiteX58" fmla="*/ 2307042 w 2593510"/>
                <a:gd name="connsiteY58" fmla="*/ 2360415 h 2689957"/>
                <a:gd name="connsiteX59" fmla="*/ 2129577 w 2593510"/>
                <a:gd name="connsiteY59" fmla="*/ 2219183 h 268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593510" h="2689957">
                  <a:moveTo>
                    <a:pt x="0" y="1266517"/>
                  </a:moveTo>
                  <a:lnTo>
                    <a:pt x="100364" y="827126"/>
                  </a:lnTo>
                  <a:lnTo>
                    <a:pt x="323690" y="876165"/>
                  </a:lnTo>
                  <a:lnTo>
                    <a:pt x="221332" y="1312940"/>
                  </a:lnTo>
                  <a:lnTo>
                    <a:pt x="0" y="1265863"/>
                  </a:lnTo>
                  <a:close/>
                  <a:moveTo>
                    <a:pt x="100364" y="1864794"/>
                  </a:moveTo>
                  <a:lnTo>
                    <a:pt x="0" y="1425403"/>
                  </a:lnTo>
                  <a:lnTo>
                    <a:pt x="221332" y="1376364"/>
                  </a:lnTo>
                  <a:lnTo>
                    <a:pt x="323690" y="1813139"/>
                  </a:lnTo>
                  <a:lnTo>
                    <a:pt x="100364" y="1864794"/>
                  </a:lnTo>
                  <a:close/>
                  <a:moveTo>
                    <a:pt x="170818" y="683278"/>
                  </a:moveTo>
                  <a:lnTo>
                    <a:pt x="455293" y="331504"/>
                  </a:lnTo>
                  <a:lnTo>
                    <a:pt x="632758" y="470775"/>
                  </a:lnTo>
                  <a:lnTo>
                    <a:pt x="350277" y="822549"/>
                  </a:lnTo>
                  <a:lnTo>
                    <a:pt x="170153" y="683278"/>
                  </a:lnTo>
                  <a:close/>
                  <a:moveTo>
                    <a:pt x="455958" y="2360415"/>
                  </a:moveTo>
                  <a:lnTo>
                    <a:pt x="171483" y="2008641"/>
                  </a:lnTo>
                  <a:lnTo>
                    <a:pt x="351606" y="1867409"/>
                  </a:lnTo>
                  <a:lnTo>
                    <a:pt x="634088" y="2219183"/>
                  </a:lnTo>
                  <a:lnTo>
                    <a:pt x="456623" y="2360415"/>
                  </a:lnTo>
                  <a:close/>
                  <a:moveTo>
                    <a:pt x="583573" y="230811"/>
                  </a:moveTo>
                  <a:lnTo>
                    <a:pt x="995664" y="35962"/>
                  </a:lnTo>
                  <a:lnTo>
                    <a:pt x="1093369" y="238003"/>
                  </a:lnTo>
                  <a:lnTo>
                    <a:pt x="683272" y="432852"/>
                  </a:lnTo>
                  <a:lnTo>
                    <a:pt x="582909" y="230811"/>
                  </a:lnTo>
                  <a:close/>
                  <a:moveTo>
                    <a:pt x="995664" y="2653996"/>
                  </a:moveTo>
                  <a:lnTo>
                    <a:pt x="583573" y="2459147"/>
                  </a:lnTo>
                  <a:lnTo>
                    <a:pt x="683937" y="2257760"/>
                  </a:lnTo>
                  <a:lnTo>
                    <a:pt x="1094033" y="2452609"/>
                  </a:lnTo>
                  <a:lnTo>
                    <a:pt x="996328" y="2653996"/>
                  </a:lnTo>
                  <a:close/>
                  <a:moveTo>
                    <a:pt x="1155182" y="0"/>
                  </a:moveTo>
                  <a:lnTo>
                    <a:pt x="1611140" y="0"/>
                  </a:lnTo>
                  <a:lnTo>
                    <a:pt x="1611140" y="224272"/>
                  </a:lnTo>
                  <a:lnTo>
                    <a:pt x="1155182" y="224272"/>
                  </a:lnTo>
                  <a:lnTo>
                    <a:pt x="1155182" y="0"/>
                  </a:lnTo>
                  <a:close/>
                  <a:moveTo>
                    <a:pt x="1155182" y="2465686"/>
                  </a:moveTo>
                  <a:lnTo>
                    <a:pt x="1611140" y="2465686"/>
                  </a:lnTo>
                  <a:lnTo>
                    <a:pt x="1611140" y="2689958"/>
                  </a:lnTo>
                  <a:lnTo>
                    <a:pt x="1155182" y="2689958"/>
                  </a:lnTo>
                  <a:lnTo>
                    <a:pt x="1155182" y="2465686"/>
                  </a:lnTo>
                  <a:close/>
                  <a:moveTo>
                    <a:pt x="2082386" y="434813"/>
                  </a:moveTo>
                  <a:lnTo>
                    <a:pt x="1672289" y="239965"/>
                  </a:lnTo>
                  <a:lnTo>
                    <a:pt x="1769995" y="35962"/>
                  </a:lnTo>
                  <a:lnTo>
                    <a:pt x="2180091" y="230811"/>
                  </a:lnTo>
                  <a:lnTo>
                    <a:pt x="2082386" y="434813"/>
                  </a:lnTo>
                  <a:close/>
                  <a:moveTo>
                    <a:pt x="1672289" y="2451955"/>
                  </a:moveTo>
                  <a:lnTo>
                    <a:pt x="2082386" y="2257106"/>
                  </a:lnTo>
                  <a:lnTo>
                    <a:pt x="2180091" y="2458493"/>
                  </a:lnTo>
                  <a:lnTo>
                    <a:pt x="1769995" y="2653342"/>
                  </a:lnTo>
                  <a:lnTo>
                    <a:pt x="1672289" y="2451955"/>
                  </a:lnTo>
                  <a:close/>
                  <a:moveTo>
                    <a:pt x="2415381" y="822549"/>
                  </a:moveTo>
                  <a:lnTo>
                    <a:pt x="2130906" y="472737"/>
                  </a:lnTo>
                  <a:lnTo>
                    <a:pt x="2308371" y="331504"/>
                  </a:lnTo>
                  <a:lnTo>
                    <a:pt x="2593511" y="683278"/>
                  </a:lnTo>
                  <a:lnTo>
                    <a:pt x="2416046" y="822549"/>
                  </a:lnTo>
                  <a:close/>
                  <a:moveTo>
                    <a:pt x="2130241" y="2219183"/>
                  </a:moveTo>
                  <a:lnTo>
                    <a:pt x="2414717" y="1869370"/>
                  </a:lnTo>
                  <a:lnTo>
                    <a:pt x="2592182" y="2008641"/>
                  </a:lnTo>
                  <a:lnTo>
                    <a:pt x="2307042" y="2360415"/>
                  </a:lnTo>
                  <a:lnTo>
                    <a:pt x="2129577" y="2219183"/>
                  </a:lnTo>
                  <a:close/>
                </a:path>
              </a:pathLst>
            </a:custGeom>
            <a:solidFill>
              <a:schemeClr val="tx1"/>
            </a:solidFill>
            <a:ln w="254000" cap="flat">
              <a:solidFill>
                <a:schemeClr val="bg1"/>
              </a:solidFill>
              <a:prstDash val="solid"/>
              <a:bevel/>
            </a:ln>
          </p:spPr>
          <p:txBody>
            <a:bodyPr rtlCol="0" anchor="ctr"/>
            <a:lstStyle/>
            <a:p>
              <a:endParaRPr lang="en-US" dirty="0"/>
            </a:p>
          </p:txBody>
        </p:sp>
        <p:sp>
          <p:nvSpPr>
            <p:cNvPr id="4" name="Freeform 3">
              <a:extLst>
                <a:ext uri="{FF2B5EF4-FFF2-40B4-BE49-F238E27FC236}">
                  <a16:creationId xmlns:a16="http://schemas.microsoft.com/office/drawing/2014/main" id="{C009FA37-B35C-8359-9634-D6550A6AC150}"/>
                </a:ext>
              </a:extLst>
            </p:cNvPr>
            <p:cNvSpPr/>
            <p:nvPr userDrawn="1"/>
          </p:nvSpPr>
          <p:spPr>
            <a:xfrm>
              <a:off x="6095029" y="418007"/>
              <a:ext cx="2330304" cy="2604956"/>
            </a:xfrm>
            <a:custGeom>
              <a:avLst/>
              <a:gdLst>
                <a:gd name="connsiteX0" fmla="*/ 1148536 w 2330304"/>
                <a:gd name="connsiteY0" fmla="*/ 78463 h 2604956"/>
                <a:gd name="connsiteX1" fmla="*/ 214021 w 2330304"/>
                <a:gd name="connsiteY1" fmla="*/ 2604303 h 2604956"/>
                <a:gd name="connsiteX2" fmla="*/ 0 w 2330304"/>
                <a:gd name="connsiteY2" fmla="*/ 2527802 h 2604956"/>
                <a:gd name="connsiteX3" fmla="*/ 933850 w 2330304"/>
                <a:gd name="connsiteY3" fmla="*/ 0 h 2604956"/>
                <a:gd name="connsiteX4" fmla="*/ 1147871 w 2330304"/>
                <a:gd name="connsiteY4" fmla="*/ 78463 h 2604956"/>
                <a:gd name="connsiteX5" fmla="*/ 1622440 w 2330304"/>
                <a:gd name="connsiteY5" fmla="*/ 1470519 h 2604956"/>
                <a:gd name="connsiteX6" fmla="*/ 1622440 w 2330304"/>
                <a:gd name="connsiteY6" fmla="*/ 1694791 h 2604956"/>
                <a:gd name="connsiteX7" fmla="*/ 711189 w 2330304"/>
                <a:gd name="connsiteY7" fmla="*/ 1694791 h 2604956"/>
                <a:gd name="connsiteX8" fmla="*/ 711189 w 2330304"/>
                <a:gd name="connsiteY8" fmla="*/ 1470519 h 2604956"/>
                <a:gd name="connsiteX9" fmla="*/ 1622440 w 2330304"/>
                <a:gd name="connsiteY9" fmla="*/ 1470519 h 2604956"/>
                <a:gd name="connsiteX10" fmla="*/ 1396455 w 2330304"/>
                <a:gd name="connsiteY10" fmla="*/ 0 h 2604956"/>
                <a:gd name="connsiteX11" fmla="*/ 2330305 w 2330304"/>
                <a:gd name="connsiteY11" fmla="*/ 2528456 h 2604956"/>
                <a:gd name="connsiteX12" fmla="*/ 2116284 w 2330304"/>
                <a:gd name="connsiteY12" fmla="*/ 2604957 h 2604956"/>
                <a:gd name="connsiteX13" fmla="*/ 1182434 w 2330304"/>
                <a:gd name="connsiteY13" fmla="*/ 78463 h 2604956"/>
                <a:gd name="connsiteX14" fmla="*/ 1396455 w 2330304"/>
                <a:gd name="connsiteY14" fmla="*/ 0 h 2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30304" h="2604956">
                  <a:moveTo>
                    <a:pt x="1148536" y="78463"/>
                  </a:moveTo>
                  <a:lnTo>
                    <a:pt x="214021" y="2604303"/>
                  </a:lnTo>
                  <a:lnTo>
                    <a:pt x="0" y="2527802"/>
                  </a:lnTo>
                  <a:lnTo>
                    <a:pt x="933850" y="0"/>
                  </a:lnTo>
                  <a:lnTo>
                    <a:pt x="1147871" y="78463"/>
                  </a:lnTo>
                  <a:close/>
                  <a:moveTo>
                    <a:pt x="1622440" y="1470519"/>
                  </a:moveTo>
                  <a:lnTo>
                    <a:pt x="1622440" y="1694791"/>
                  </a:lnTo>
                  <a:lnTo>
                    <a:pt x="711189" y="1694791"/>
                  </a:lnTo>
                  <a:lnTo>
                    <a:pt x="711189" y="1470519"/>
                  </a:lnTo>
                  <a:lnTo>
                    <a:pt x="1622440" y="1470519"/>
                  </a:lnTo>
                  <a:close/>
                  <a:moveTo>
                    <a:pt x="1396455" y="0"/>
                  </a:moveTo>
                  <a:lnTo>
                    <a:pt x="2330305" y="2528456"/>
                  </a:lnTo>
                  <a:lnTo>
                    <a:pt x="2116284" y="2604957"/>
                  </a:lnTo>
                  <a:lnTo>
                    <a:pt x="1182434" y="78463"/>
                  </a:lnTo>
                  <a:lnTo>
                    <a:pt x="1396455" y="0"/>
                  </a:lnTo>
                  <a:close/>
                </a:path>
              </a:pathLst>
            </a:custGeom>
            <a:solidFill>
              <a:schemeClr val="tx1"/>
            </a:solidFill>
            <a:ln w="254000" cap="flat">
              <a:solidFill>
                <a:schemeClr val="bg1"/>
              </a:solidFill>
              <a:prstDash val="solid"/>
              <a:bevel/>
            </a:ln>
          </p:spPr>
          <p:txBody>
            <a:bodyPr rtlCol="0" anchor="ctr"/>
            <a:lstStyle/>
            <a:p>
              <a:endParaRPr lang="en-US" dirty="0"/>
            </a:p>
          </p:txBody>
        </p:sp>
        <p:pic>
          <p:nvPicPr>
            <p:cNvPr id="5" name="Graphic 4">
              <a:extLst>
                <a:ext uri="{FF2B5EF4-FFF2-40B4-BE49-F238E27FC236}">
                  <a16:creationId xmlns:a16="http://schemas.microsoft.com/office/drawing/2014/main" id="{2A75FDF6-EDEE-6112-8F45-4F7B7E2E2E8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4225" y="375507"/>
              <a:ext cx="8042409" cy="2680804"/>
            </a:xfrm>
            <a:prstGeom prst="rect">
              <a:avLst/>
            </a:prstGeom>
          </p:spPr>
        </p:pic>
      </p:grpSp>
    </p:spTree>
    <p:extLst>
      <p:ext uri="{BB962C8B-B14F-4D97-AF65-F5344CB8AC3E}">
        <p14:creationId xmlns:p14="http://schemas.microsoft.com/office/powerpoint/2010/main" val="1845951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3 Grid">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0DEFAA2-D846-7D50-CA86-510E69BBF722}"/>
              </a:ext>
            </a:extLst>
          </p:cNvPr>
          <p:cNvGrpSpPr/>
          <p:nvPr userDrawn="1"/>
        </p:nvGrpSpPr>
        <p:grpSpPr>
          <a:xfrm>
            <a:off x="0" y="0"/>
            <a:ext cx="12192000" cy="6858000"/>
            <a:chOff x="0" y="0"/>
            <a:chExt cx="12192000" cy="6858000"/>
          </a:xfrm>
        </p:grpSpPr>
        <p:cxnSp>
          <p:nvCxnSpPr>
            <p:cNvPr id="3" name="Straight Connector 2">
              <a:extLst>
                <a:ext uri="{FF2B5EF4-FFF2-40B4-BE49-F238E27FC236}">
                  <a16:creationId xmlns:a16="http://schemas.microsoft.com/office/drawing/2014/main" id="{07E7076A-A1FE-18B8-E585-83FF3E9961CE}"/>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FCF2BC14-5B9B-F437-5D91-D4F3009628E6}"/>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F47ADCB-F648-AA48-7C21-DBE10249A277}"/>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BFD0FA0-7C17-22ED-9A35-252CD7DC4741}"/>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FAAD315D-8CAD-D4BD-2E4F-73EB85EFFEEE}"/>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8EDD7BE4-F16E-2543-F13C-A26EB1FD39C4}"/>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A8C3F005-E33F-6974-C465-1957B8AA1FAD}"/>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6D121A11-C84C-EB0E-16C7-E486A51E258C}"/>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7B5BE35E-0DFE-8C1B-E852-5F3C2DD4002F}"/>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0F9B5AC4-A1A4-CFF4-732F-84C463AC78DA}"/>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E0D0EC63-23B6-090F-3C78-FB7566DD7709}"/>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4896C52F-D508-CD72-5D61-552302CE18EC}"/>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7352A2F0-CABF-500F-32B3-88DCF3986F1F}"/>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A0931B35-52ED-A58B-4E6C-A943C98E5CD6}"/>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33B12D92-E948-EB1E-E3F1-5404321F86EB}"/>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E3D81C38-1098-7365-6DBE-B44179E4DEF0}"/>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0B37DAF8-0E7C-4D90-A8F7-9122FE694D07}"/>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2C2390CD-756A-A063-925B-46BD3220F444}"/>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1BA08A9C-861C-7C80-4F79-0B00923C2493}"/>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921B4E45-470C-523C-8796-77E8AD7FD0EA}"/>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F26772DC-54C8-2398-6137-57CB9D8467D5}"/>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B9368BF9-D1A1-39A5-6B84-33218465C4AC}"/>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2CE27C45-C50C-1F58-C30A-517E018592E0}"/>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41" name="Title 1">
            <a:extLst>
              <a:ext uri="{FF2B5EF4-FFF2-40B4-BE49-F238E27FC236}">
                <a16:creationId xmlns:a16="http://schemas.microsoft.com/office/drawing/2014/main" id="{AAA65071-96EA-6C66-34B8-9CD4D8A3C530}"/>
              </a:ext>
            </a:extLst>
          </p:cNvPr>
          <p:cNvSpPr>
            <a:spLocks noGrp="1"/>
          </p:cNvSpPr>
          <p:nvPr>
            <p:ph type="ctrTitle"/>
          </p:nvPr>
        </p:nvSpPr>
        <p:spPr>
          <a:xfrm>
            <a:off x="282361" y="5354033"/>
            <a:ext cx="6308778" cy="764568"/>
          </a:xfrm>
          <a:solidFill>
            <a:schemeClr val="bg1"/>
          </a:solidFill>
        </p:spPr>
        <p:txBody>
          <a:bodyPr wrap="none" lIns="91440" tIns="91440" rIns="91440" bIns="64008" anchor="b" anchorCtr="0">
            <a:spAutoFit/>
          </a:bodyPr>
          <a:lstStyle>
            <a:lvl1pPr algn="l">
              <a:lnSpc>
                <a:spcPct val="78000"/>
              </a:lnSpc>
              <a:defRPr sz="4800" b="0" i="0" spc="-300">
                <a:solidFill>
                  <a:schemeClr val="tx1"/>
                </a:solidFill>
                <a:latin typeface="MCA U ten U five" panose="02000507000000020003" pitchFamily="2" charset="77"/>
              </a:defRPr>
            </a:lvl1pPr>
          </a:lstStyle>
          <a:p>
            <a:r>
              <a:rPr lang="en-US"/>
              <a:t>Click to edit Master title style</a:t>
            </a:r>
            <a:endParaRPr lang="en-US" dirty="0"/>
          </a:p>
        </p:txBody>
      </p:sp>
      <p:sp>
        <p:nvSpPr>
          <p:cNvPr id="42" name="Text Placeholder 32">
            <a:extLst>
              <a:ext uri="{FF2B5EF4-FFF2-40B4-BE49-F238E27FC236}">
                <a16:creationId xmlns:a16="http://schemas.microsoft.com/office/drawing/2014/main" id="{C714E596-ECFF-0F81-E57F-A8DC4A9D5D34}"/>
              </a:ext>
            </a:extLst>
          </p:cNvPr>
          <p:cNvSpPr>
            <a:spLocks noGrp="1"/>
          </p:cNvSpPr>
          <p:nvPr>
            <p:ph type="body" sz="quarter" idx="10"/>
          </p:nvPr>
        </p:nvSpPr>
        <p:spPr>
          <a:xfrm>
            <a:off x="282361" y="6056090"/>
            <a:ext cx="3251211" cy="323165"/>
          </a:xfrm>
          <a:solidFill>
            <a:schemeClr val="bg1"/>
          </a:solidFill>
        </p:spPr>
        <p:txBody>
          <a:bodyPr wrap="none" lIns="137160" rIns="91440" bIns="45720">
            <a:spAutoFit/>
          </a:bodyPr>
          <a:lstStyle>
            <a:lvl1pPr>
              <a:defRPr b="0">
                <a:solidFill>
                  <a:schemeClr val="tx1"/>
                </a:solidFill>
              </a:defRPr>
            </a:lvl1pPr>
          </a:lstStyle>
          <a:p>
            <a:pPr lvl="0"/>
            <a:r>
              <a:rPr lang="en-US"/>
              <a:t>Click to edit Master text styles</a:t>
            </a:r>
          </a:p>
        </p:txBody>
      </p:sp>
      <p:grpSp>
        <p:nvGrpSpPr>
          <p:cNvPr id="12" name="Group 11">
            <a:extLst>
              <a:ext uri="{FF2B5EF4-FFF2-40B4-BE49-F238E27FC236}">
                <a16:creationId xmlns:a16="http://schemas.microsoft.com/office/drawing/2014/main" id="{00EB61F2-996A-C52C-C502-63CE4F863502}"/>
              </a:ext>
            </a:extLst>
          </p:cNvPr>
          <p:cNvGrpSpPr/>
          <p:nvPr userDrawn="1"/>
        </p:nvGrpSpPr>
        <p:grpSpPr>
          <a:xfrm>
            <a:off x="394225" y="386140"/>
            <a:ext cx="3239153" cy="1083404"/>
            <a:chOff x="394225" y="375507"/>
            <a:chExt cx="8042409" cy="2689957"/>
          </a:xfrm>
        </p:grpSpPr>
        <p:sp>
          <p:nvSpPr>
            <p:cNvPr id="13" name="Freeform 12">
              <a:extLst>
                <a:ext uri="{FF2B5EF4-FFF2-40B4-BE49-F238E27FC236}">
                  <a16:creationId xmlns:a16="http://schemas.microsoft.com/office/drawing/2014/main" id="{69A81386-B521-6CAE-4A83-C84793F05839}"/>
                </a:ext>
              </a:extLst>
            </p:cNvPr>
            <p:cNvSpPr/>
            <p:nvPr userDrawn="1"/>
          </p:nvSpPr>
          <p:spPr>
            <a:xfrm>
              <a:off x="394225" y="375507"/>
              <a:ext cx="2674599" cy="2689304"/>
            </a:xfrm>
            <a:custGeom>
              <a:avLst/>
              <a:gdLst>
                <a:gd name="connsiteX0" fmla="*/ 227979 w 2674599"/>
                <a:gd name="connsiteY0" fmla="*/ 0 h 2689304"/>
                <a:gd name="connsiteX1" fmla="*/ 227979 w 2674599"/>
                <a:gd name="connsiteY1" fmla="*/ 2689304 h 2689304"/>
                <a:gd name="connsiteX2" fmla="*/ 0 w 2674599"/>
                <a:gd name="connsiteY2" fmla="*/ 2689304 h 2689304"/>
                <a:gd name="connsiteX3" fmla="*/ 0 w 2674599"/>
                <a:gd name="connsiteY3" fmla="*/ 0 h 2689304"/>
                <a:gd name="connsiteX4" fmla="*/ 227979 w 2674599"/>
                <a:gd name="connsiteY4" fmla="*/ 0 h 2689304"/>
                <a:gd name="connsiteX5" fmla="*/ 459946 w 2674599"/>
                <a:gd name="connsiteY5" fmla="*/ 224272 h 2689304"/>
                <a:gd name="connsiteX6" fmla="*/ 1337300 w 2674599"/>
                <a:gd name="connsiteY6" fmla="*/ 1255401 h 2689304"/>
                <a:gd name="connsiteX7" fmla="*/ 1163823 w 2674599"/>
                <a:gd name="connsiteY7" fmla="*/ 1398595 h 2689304"/>
                <a:gd name="connsiteX8" fmla="*/ 284475 w 2674599"/>
                <a:gd name="connsiteY8" fmla="*/ 370082 h 2689304"/>
                <a:gd name="connsiteX9" fmla="*/ 459946 w 2674599"/>
                <a:gd name="connsiteY9" fmla="*/ 224272 h 2689304"/>
                <a:gd name="connsiteX10" fmla="*/ 2390124 w 2674599"/>
                <a:gd name="connsiteY10" fmla="*/ 370082 h 2689304"/>
                <a:gd name="connsiteX11" fmla="*/ 1512771 w 2674599"/>
                <a:gd name="connsiteY11" fmla="*/ 1398595 h 2689304"/>
                <a:gd name="connsiteX12" fmla="*/ 1337300 w 2674599"/>
                <a:gd name="connsiteY12" fmla="*/ 1255401 h 2689304"/>
                <a:gd name="connsiteX13" fmla="*/ 2216647 w 2674599"/>
                <a:gd name="connsiteY13" fmla="*/ 224272 h 2689304"/>
                <a:gd name="connsiteX14" fmla="*/ 2390124 w 2674599"/>
                <a:gd name="connsiteY14" fmla="*/ 370082 h 2689304"/>
                <a:gd name="connsiteX15" fmla="*/ 2674600 w 2674599"/>
                <a:gd name="connsiteY15" fmla="*/ 0 h 2689304"/>
                <a:gd name="connsiteX16" fmla="*/ 2674600 w 2674599"/>
                <a:gd name="connsiteY16" fmla="*/ 2689304 h 2689304"/>
                <a:gd name="connsiteX17" fmla="*/ 2446621 w 2674599"/>
                <a:gd name="connsiteY17" fmla="*/ 2689304 h 2689304"/>
                <a:gd name="connsiteX18" fmla="*/ 2446621 w 2674599"/>
                <a:gd name="connsiteY18" fmla="*/ 0 h 2689304"/>
                <a:gd name="connsiteX19" fmla="*/ 2674600 w 2674599"/>
                <a:gd name="connsiteY19" fmla="*/ 0 h 2689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4599" h="2689304">
                  <a:moveTo>
                    <a:pt x="227979" y="0"/>
                  </a:moveTo>
                  <a:lnTo>
                    <a:pt x="227979" y="2689304"/>
                  </a:lnTo>
                  <a:lnTo>
                    <a:pt x="0" y="2689304"/>
                  </a:lnTo>
                  <a:lnTo>
                    <a:pt x="0" y="0"/>
                  </a:lnTo>
                  <a:lnTo>
                    <a:pt x="227979" y="0"/>
                  </a:lnTo>
                  <a:close/>
                  <a:moveTo>
                    <a:pt x="459946" y="224272"/>
                  </a:moveTo>
                  <a:lnTo>
                    <a:pt x="1337300" y="1255401"/>
                  </a:lnTo>
                  <a:lnTo>
                    <a:pt x="1163823" y="1398595"/>
                  </a:lnTo>
                  <a:lnTo>
                    <a:pt x="284475" y="370082"/>
                  </a:lnTo>
                  <a:lnTo>
                    <a:pt x="459946" y="224272"/>
                  </a:lnTo>
                  <a:close/>
                  <a:moveTo>
                    <a:pt x="2390124" y="370082"/>
                  </a:moveTo>
                  <a:lnTo>
                    <a:pt x="1512771" y="1398595"/>
                  </a:lnTo>
                  <a:lnTo>
                    <a:pt x="1337300" y="1255401"/>
                  </a:lnTo>
                  <a:lnTo>
                    <a:pt x="2216647" y="224272"/>
                  </a:lnTo>
                  <a:lnTo>
                    <a:pt x="2390124" y="370082"/>
                  </a:lnTo>
                  <a:close/>
                  <a:moveTo>
                    <a:pt x="2674600" y="0"/>
                  </a:moveTo>
                  <a:lnTo>
                    <a:pt x="2674600" y="2689304"/>
                  </a:lnTo>
                  <a:lnTo>
                    <a:pt x="2446621" y="2689304"/>
                  </a:lnTo>
                  <a:lnTo>
                    <a:pt x="2446621" y="0"/>
                  </a:lnTo>
                  <a:lnTo>
                    <a:pt x="2674600" y="0"/>
                  </a:lnTo>
                  <a:close/>
                </a:path>
              </a:pathLst>
            </a:custGeom>
            <a:solidFill>
              <a:schemeClr val="tx1"/>
            </a:solidFill>
            <a:ln w="76200" cap="flat">
              <a:solidFill>
                <a:schemeClr val="bg1"/>
              </a:solidFill>
              <a:prstDash val="solid"/>
              <a:bevel/>
            </a:ln>
          </p:spPr>
          <p:txBody>
            <a:bodyPr rtlCol="0" anchor="ctr"/>
            <a:lstStyle/>
            <a:p>
              <a:endParaRPr lang="en-US" dirty="0"/>
            </a:p>
          </p:txBody>
        </p:sp>
        <p:sp>
          <p:nvSpPr>
            <p:cNvPr id="15" name="Freeform 14">
              <a:extLst>
                <a:ext uri="{FF2B5EF4-FFF2-40B4-BE49-F238E27FC236}">
                  <a16:creationId xmlns:a16="http://schemas.microsoft.com/office/drawing/2014/main" id="{DB1AAF03-1734-7A5D-1DBA-94E5306510AB}"/>
                </a:ext>
              </a:extLst>
            </p:cNvPr>
            <p:cNvSpPr/>
            <p:nvPr userDrawn="1"/>
          </p:nvSpPr>
          <p:spPr>
            <a:xfrm>
              <a:off x="3387862" y="375507"/>
              <a:ext cx="2593510" cy="2689957"/>
            </a:xfrm>
            <a:custGeom>
              <a:avLst/>
              <a:gdLst>
                <a:gd name="connsiteX0" fmla="*/ 0 w 2593510"/>
                <a:gd name="connsiteY0" fmla="*/ 1266517 h 2689957"/>
                <a:gd name="connsiteX1" fmla="*/ 100364 w 2593510"/>
                <a:gd name="connsiteY1" fmla="*/ 827126 h 2689957"/>
                <a:gd name="connsiteX2" fmla="*/ 323690 w 2593510"/>
                <a:gd name="connsiteY2" fmla="*/ 876165 h 2689957"/>
                <a:gd name="connsiteX3" fmla="*/ 221332 w 2593510"/>
                <a:gd name="connsiteY3" fmla="*/ 1312940 h 2689957"/>
                <a:gd name="connsiteX4" fmla="*/ 0 w 2593510"/>
                <a:gd name="connsiteY4" fmla="*/ 1265863 h 2689957"/>
                <a:gd name="connsiteX5" fmla="*/ 100364 w 2593510"/>
                <a:gd name="connsiteY5" fmla="*/ 1864794 h 2689957"/>
                <a:gd name="connsiteX6" fmla="*/ 0 w 2593510"/>
                <a:gd name="connsiteY6" fmla="*/ 1425403 h 2689957"/>
                <a:gd name="connsiteX7" fmla="*/ 221332 w 2593510"/>
                <a:gd name="connsiteY7" fmla="*/ 1376364 h 2689957"/>
                <a:gd name="connsiteX8" fmla="*/ 323690 w 2593510"/>
                <a:gd name="connsiteY8" fmla="*/ 1813139 h 2689957"/>
                <a:gd name="connsiteX9" fmla="*/ 100364 w 2593510"/>
                <a:gd name="connsiteY9" fmla="*/ 1864794 h 2689957"/>
                <a:gd name="connsiteX10" fmla="*/ 170818 w 2593510"/>
                <a:gd name="connsiteY10" fmla="*/ 683278 h 2689957"/>
                <a:gd name="connsiteX11" fmla="*/ 455293 w 2593510"/>
                <a:gd name="connsiteY11" fmla="*/ 331504 h 2689957"/>
                <a:gd name="connsiteX12" fmla="*/ 632758 w 2593510"/>
                <a:gd name="connsiteY12" fmla="*/ 470775 h 2689957"/>
                <a:gd name="connsiteX13" fmla="*/ 350277 w 2593510"/>
                <a:gd name="connsiteY13" fmla="*/ 822549 h 2689957"/>
                <a:gd name="connsiteX14" fmla="*/ 170153 w 2593510"/>
                <a:gd name="connsiteY14" fmla="*/ 683278 h 2689957"/>
                <a:gd name="connsiteX15" fmla="*/ 455958 w 2593510"/>
                <a:gd name="connsiteY15" fmla="*/ 2360415 h 2689957"/>
                <a:gd name="connsiteX16" fmla="*/ 171483 w 2593510"/>
                <a:gd name="connsiteY16" fmla="*/ 2008641 h 2689957"/>
                <a:gd name="connsiteX17" fmla="*/ 351606 w 2593510"/>
                <a:gd name="connsiteY17" fmla="*/ 1867409 h 2689957"/>
                <a:gd name="connsiteX18" fmla="*/ 634088 w 2593510"/>
                <a:gd name="connsiteY18" fmla="*/ 2219183 h 2689957"/>
                <a:gd name="connsiteX19" fmla="*/ 456623 w 2593510"/>
                <a:gd name="connsiteY19" fmla="*/ 2360415 h 2689957"/>
                <a:gd name="connsiteX20" fmla="*/ 583573 w 2593510"/>
                <a:gd name="connsiteY20" fmla="*/ 230811 h 2689957"/>
                <a:gd name="connsiteX21" fmla="*/ 995664 w 2593510"/>
                <a:gd name="connsiteY21" fmla="*/ 35962 h 2689957"/>
                <a:gd name="connsiteX22" fmla="*/ 1093369 w 2593510"/>
                <a:gd name="connsiteY22" fmla="*/ 238003 h 2689957"/>
                <a:gd name="connsiteX23" fmla="*/ 683272 w 2593510"/>
                <a:gd name="connsiteY23" fmla="*/ 432852 h 2689957"/>
                <a:gd name="connsiteX24" fmla="*/ 582909 w 2593510"/>
                <a:gd name="connsiteY24" fmla="*/ 230811 h 2689957"/>
                <a:gd name="connsiteX25" fmla="*/ 995664 w 2593510"/>
                <a:gd name="connsiteY25" fmla="*/ 2653996 h 2689957"/>
                <a:gd name="connsiteX26" fmla="*/ 583573 w 2593510"/>
                <a:gd name="connsiteY26" fmla="*/ 2459147 h 2689957"/>
                <a:gd name="connsiteX27" fmla="*/ 683937 w 2593510"/>
                <a:gd name="connsiteY27" fmla="*/ 2257760 h 2689957"/>
                <a:gd name="connsiteX28" fmla="*/ 1094033 w 2593510"/>
                <a:gd name="connsiteY28" fmla="*/ 2452609 h 2689957"/>
                <a:gd name="connsiteX29" fmla="*/ 996328 w 2593510"/>
                <a:gd name="connsiteY29" fmla="*/ 2653996 h 2689957"/>
                <a:gd name="connsiteX30" fmla="*/ 1155182 w 2593510"/>
                <a:gd name="connsiteY30" fmla="*/ 0 h 2689957"/>
                <a:gd name="connsiteX31" fmla="*/ 1611140 w 2593510"/>
                <a:gd name="connsiteY31" fmla="*/ 0 h 2689957"/>
                <a:gd name="connsiteX32" fmla="*/ 1611140 w 2593510"/>
                <a:gd name="connsiteY32" fmla="*/ 224272 h 2689957"/>
                <a:gd name="connsiteX33" fmla="*/ 1155182 w 2593510"/>
                <a:gd name="connsiteY33" fmla="*/ 224272 h 2689957"/>
                <a:gd name="connsiteX34" fmla="*/ 1155182 w 2593510"/>
                <a:gd name="connsiteY34" fmla="*/ 0 h 2689957"/>
                <a:gd name="connsiteX35" fmla="*/ 1155182 w 2593510"/>
                <a:gd name="connsiteY35" fmla="*/ 2465686 h 2689957"/>
                <a:gd name="connsiteX36" fmla="*/ 1611140 w 2593510"/>
                <a:gd name="connsiteY36" fmla="*/ 2465686 h 2689957"/>
                <a:gd name="connsiteX37" fmla="*/ 1611140 w 2593510"/>
                <a:gd name="connsiteY37" fmla="*/ 2689958 h 2689957"/>
                <a:gd name="connsiteX38" fmla="*/ 1155182 w 2593510"/>
                <a:gd name="connsiteY38" fmla="*/ 2689958 h 2689957"/>
                <a:gd name="connsiteX39" fmla="*/ 1155182 w 2593510"/>
                <a:gd name="connsiteY39" fmla="*/ 2465686 h 2689957"/>
                <a:gd name="connsiteX40" fmla="*/ 2082386 w 2593510"/>
                <a:gd name="connsiteY40" fmla="*/ 434813 h 2689957"/>
                <a:gd name="connsiteX41" fmla="*/ 1672289 w 2593510"/>
                <a:gd name="connsiteY41" fmla="*/ 239965 h 2689957"/>
                <a:gd name="connsiteX42" fmla="*/ 1769995 w 2593510"/>
                <a:gd name="connsiteY42" fmla="*/ 35962 h 2689957"/>
                <a:gd name="connsiteX43" fmla="*/ 2180091 w 2593510"/>
                <a:gd name="connsiteY43" fmla="*/ 230811 h 2689957"/>
                <a:gd name="connsiteX44" fmla="*/ 2082386 w 2593510"/>
                <a:gd name="connsiteY44" fmla="*/ 434813 h 2689957"/>
                <a:gd name="connsiteX45" fmla="*/ 1672289 w 2593510"/>
                <a:gd name="connsiteY45" fmla="*/ 2451955 h 2689957"/>
                <a:gd name="connsiteX46" fmla="*/ 2082386 w 2593510"/>
                <a:gd name="connsiteY46" fmla="*/ 2257106 h 2689957"/>
                <a:gd name="connsiteX47" fmla="*/ 2180091 w 2593510"/>
                <a:gd name="connsiteY47" fmla="*/ 2458493 h 2689957"/>
                <a:gd name="connsiteX48" fmla="*/ 1769995 w 2593510"/>
                <a:gd name="connsiteY48" fmla="*/ 2653342 h 2689957"/>
                <a:gd name="connsiteX49" fmla="*/ 1672289 w 2593510"/>
                <a:gd name="connsiteY49" fmla="*/ 2451955 h 2689957"/>
                <a:gd name="connsiteX50" fmla="*/ 2415381 w 2593510"/>
                <a:gd name="connsiteY50" fmla="*/ 822549 h 2689957"/>
                <a:gd name="connsiteX51" fmla="*/ 2130906 w 2593510"/>
                <a:gd name="connsiteY51" fmla="*/ 472737 h 2689957"/>
                <a:gd name="connsiteX52" fmla="*/ 2308371 w 2593510"/>
                <a:gd name="connsiteY52" fmla="*/ 331504 h 2689957"/>
                <a:gd name="connsiteX53" fmla="*/ 2593511 w 2593510"/>
                <a:gd name="connsiteY53" fmla="*/ 683278 h 2689957"/>
                <a:gd name="connsiteX54" fmla="*/ 2416046 w 2593510"/>
                <a:gd name="connsiteY54" fmla="*/ 822549 h 2689957"/>
                <a:gd name="connsiteX55" fmla="*/ 2130241 w 2593510"/>
                <a:gd name="connsiteY55" fmla="*/ 2219183 h 2689957"/>
                <a:gd name="connsiteX56" fmla="*/ 2414717 w 2593510"/>
                <a:gd name="connsiteY56" fmla="*/ 1869370 h 2689957"/>
                <a:gd name="connsiteX57" fmla="*/ 2592182 w 2593510"/>
                <a:gd name="connsiteY57" fmla="*/ 2008641 h 2689957"/>
                <a:gd name="connsiteX58" fmla="*/ 2307042 w 2593510"/>
                <a:gd name="connsiteY58" fmla="*/ 2360415 h 2689957"/>
                <a:gd name="connsiteX59" fmla="*/ 2129577 w 2593510"/>
                <a:gd name="connsiteY59" fmla="*/ 2219183 h 268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593510" h="2689957">
                  <a:moveTo>
                    <a:pt x="0" y="1266517"/>
                  </a:moveTo>
                  <a:lnTo>
                    <a:pt x="100364" y="827126"/>
                  </a:lnTo>
                  <a:lnTo>
                    <a:pt x="323690" y="876165"/>
                  </a:lnTo>
                  <a:lnTo>
                    <a:pt x="221332" y="1312940"/>
                  </a:lnTo>
                  <a:lnTo>
                    <a:pt x="0" y="1265863"/>
                  </a:lnTo>
                  <a:close/>
                  <a:moveTo>
                    <a:pt x="100364" y="1864794"/>
                  </a:moveTo>
                  <a:lnTo>
                    <a:pt x="0" y="1425403"/>
                  </a:lnTo>
                  <a:lnTo>
                    <a:pt x="221332" y="1376364"/>
                  </a:lnTo>
                  <a:lnTo>
                    <a:pt x="323690" y="1813139"/>
                  </a:lnTo>
                  <a:lnTo>
                    <a:pt x="100364" y="1864794"/>
                  </a:lnTo>
                  <a:close/>
                  <a:moveTo>
                    <a:pt x="170818" y="683278"/>
                  </a:moveTo>
                  <a:lnTo>
                    <a:pt x="455293" y="331504"/>
                  </a:lnTo>
                  <a:lnTo>
                    <a:pt x="632758" y="470775"/>
                  </a:lnTo>
                  <a:lnTo>
                    <a:pt x="350277" y="822549"/>
                  </a:lnTo>
                  <a:lnTo>
                    <a:pt x="170153" y="683278"/>
                  </a:lnTo>
                  <a:close/>
                  <a:moveTo>
                    <a:pt x="455958" y="2360415"/>
                  </a:moveTo>
                  <a:lnTo>
                    <a:pt x="171483" y="2008641"/>
                  </a:lnTo>
                  <a:lnTo>
                    <a:pt x="351606" y="1867409"/>
                  </a:lnTo>
                  <a:lnTo>
                    <a:pt x="634088" y="2219183"/>
                  </a:lnTo>
                  <a:lnTo>
                    <a:pt x="456623" y="2360415"/>
                  </a:lnTo>
                  <a:close/>
                  <a:moveTo>
                    <a:pt x="583573" y="230811"/>
                  </a:moveTo>
                  <a:lnTo>
                    <a:pt x="995664" y="35962"/>
                  </a:lnTo>
                  <a:lnTo>
                    <a:pt x="1093369" y="238003"/>
                  </a:lnTo>
                  <a:lnTo>
                    <a:pt x="683272" y="432852"/>
                  </a:lnTo>
                  <a:lnTo>
                    <a:pt x="582909" y="230811"/>
                  </a:lnTo>
                  <a:close/>
                  <a:moveTo>
                    <a:pt x="995664" y="2653996"/>
                  </a:moveTo>
                  <a:lnTo>
                    <a:pt x="583573" y="2459147"/>
                  </a:lnTo>
                  <a:lnTo>
                    <a:pt x="683937" y="2257760"/>
                  </a:lnTo>
                  <a:lnTo>
                    <a:pt x="1094033" y="2452609"/>
                  </a:lnTo>
                  <a:lnTo>
                    <a:pt x="996328" y="2653996"/>
                  </a:lnTo>
                  <a:close/>
                  <a:moveTo>
                    <a:pt x="1155182" y="0"/>
                  </a:moveTo>
                  <a:lnTo>
                    <a:pt x="1611140" y="0"/>
                  </a:lnTo>
                  <a:lnTo>
                    <a:pt x="1611140" y="224272"/>
                  </a:lnTo>
                  <a:lnTo>
                    <a:pt x="1155182" y="224272"/>
                  </a:lnTo>
                  <a:lnTo>
                    <a:pt x="1155182" y="0"/>
                  </a:lnTo>
                  <a:close/>
                  <a:moveTo>
                    <a:pt x="1155182" y="2465686"/>
                  </a:moveTo>
                  <a:lnTo>
                    <a:pt x="1611140" y="2465686"/>
                  </a:lnTo>
                  <a:lnTo>
                    <a:pt x="1611140" y="2689958"/>
                  </a:lnTo>
                  <a:lnTo>
                    <a:pt x="1155182" y="2689958"/>
                  </a:lnTo>
                  <a:lnTo>
                    <a:pt x="1155182" y="2465686"/>
                  </a:lnTo>
                  <a:close/>
                  <a:moveTo>
                    <a:pt x="2082386" y="434813"/>
                  </a:moveTo>
                  <a:lnTo>
                    <a:pt x="1672289" y="239965"/>
                  </a:lnTo>
                  <a:lnTo>
                    <a:pt x="1769995" y="35962"/>
                  </a:lnTo>
                  <a:lnTo>
                    <a:pt x="2180091" y="230811"/>
                  </a:lnTo>
                  <a:lnTo>
                    <a:pt x="2082386" y="434813"/>
                  </a:lnTo>
                  <a:close/>
                  <a:moveTo>
                    <a:pt x="1672289" y="2451955"/>
                  </a:moveTo>
                  <a:lnTo>
                    <a:pt x="2082386" y="2257106"/>
                  </a:lnTo>
                  <a:lnTo>
                    <a:pt x="2180091" y="2458493"/>
                  </a:lnTo>
                  <a:lnTo>
                    <a:pt x="1769995" y="2653342"/>
                  </a:lnTo>
                  <a:lnTo>
                    <a:pt x="1672289" y="2451955"/>
                  </a:lnTo>
                  <a:close/>
                  <a:moveTo>
                    <a:pt x="2415381" y="822549"/>
                  </a:moveTo>
                  <a:lnTo>
                    <a:pt x="2130906" y="472737"/>
                  </a:lnTo>
                  <a:lnTo>
                    <a:pt x="2308371" y="331504"/>
                  </a:lnTo>
                  <a:lnTo>
                    <a:pt x="2593511" y="683278"/>
                  </a:lnTo>
                  <a:lnTo>
                    <a:pt x="2416046" y="822549"/>
                  </a:lnTo>
                  <a:close/>
                  <a:moveTo>
                    <a:pt x="2130241" y="2219183"/>
                  </a:moveTo>
                  <a:lnTo>
                    <a:pt x="2414717" y="1869370"/>
                  </a:lnTo>
                  <a:lnTo>
                    <a:pt x="2592182" y="2008641"/>
                  </a:lnTo>
                  <a:lnTo>
                    <a:pt x="2307042" y="2360415"/>
                  </a:lnTo>
                  <a:lnTo>
                    <a:pt x="2129577" y="2219183"/>
                  </a:lnTo>
                  <a:close/>
                </a:path>
              </a:pathLst>
            </a:custGeom>
            <a:solidFill>
              <a:schemeClr val="tx1"/>
            </a:solidFill>
            <a:ln w="76200" cap="flat">
              <a:solidFill>
                <a:schemeClr val="bg1"/>
              </a:solidFill>
              <a:prstDash val="solid"/>
              <a:bevel/>
            </a:ln>
          </p:spPr>
          <p:txBody>
            <a:bodyPr rtlCol="0" anchor="ctr"/>
            <a:lstStyle/>
            <a:p>
              <a:endParaRPr lang="en-US" dirty="0"/>
            </a:p>
          </p:txBody>
        </p:sp>
        <p:sp>
          <p:nvSpPr>
            <p:cNvPr id="16" name="Freeform 15">
              <a:extLst>
                <a:ext uri="{FF2B5EF4-FFF2-40B4-BE49-F238E27FC236}">
                  <a16:creationId xmlns:a16="http://schemas.microsoft.com/office/drawing/2014/main" id="{0F0BF599-94D8-A85E-DAA8-7E75D8E6E11D}"/>
                </a:ext>
              </a:extLst>
            </p:cNvPr>
            <p:cNvSpPr/>
            <p:nvPr userDrawn="1"/>
          </p:nvSpPr>
          <p:spPr>
            <a:xfrm>
              <a:off x="6095029" y="418007"/>
              <a:ext cx="2330304" cy="2604956"/>
            </a:xfrm>
            <a:custGeom>
              <a:avLst/>
              <a:gdLst>
                <a:gd name="connsiteX0" fmla="*/ 1148536 w 2330304"/>
                <a:gd name="connsiteY0" fmla="*/ 78463 h 2604956"/>
                <a:gd name="connsiteX1" fmla="*/ 214021 w 2330304"/>
                <a:gd name="connsiteY1" fmla="*/ 2604303 h 2604956"/>
                <a:gd name="connsiteX2" fmla="*/ 0 w 2330304"/>
                <a:gd name="connsiteY2" fmla="*/ 2527802 h 2604956"/>
                <a:gd name="connsiteX3" fmla="*/ 933850 w 2330304"/>
                <a:gd name="connsiteY3" fmla="*/ 0 h 2604956"/>
                <a:gd name="connsiteX4" fmla="*/ 1147871 w 2330304"/>
                <a:gd name="connsiteY4" fmla="*/ 78463 h 2604956"/>
                <a:gd name="connsiteX5" fmla="*/ 1622440 w 2330304"/>
                <a:gd name="connsiteY5" fmla="*/ 1470519 h 2604956"/>
                <a:gd name="connsiteX6" fmla="*/ 1622440 w 2330304"/>
                <a:gd name="connsiteY6" fmla="*/ 1694791 h 2604956"/>
                <a:gd name="connsiteX7" fmla="*/ 711189 w 2330304"/>
                <a:gd name="connsiteY7" fmla="*/ 1694791 h 2604956"/>
                <a:gd name="connsiteX8" fmla="*/ 711189 w 2330304"/>
                <a:gd name="connsiteY8" fmla="*/ 1470519 h 2604956"/>
                <a:gd name="connsiteX9" fmla="*/ 1622440 w 2330304"/>
                <a:gd name="connsiteY9" fmla="*/ 1470519 h 2604956"/>
                <a:gd name="connsiteX10" fmla="*/ 1396455 w 2330304"/>
                <a:gd name="connsiteY10" fmla="*/ 0 h 2604956"/>
                <a:gd name="connsiteX11" fmla="*/ 2330305 w 2330304"/>
                <a:gd name="connsiteY11" fmla="*/ 2528456 h 2604956"/>
                <a:gd name="connsiteX12" fmla="*/ 2116284 w 2330304"/>
                <a:gd name="connsiteY12" fmla="*/ 2604957 h 2604956"/>
                <a:gd name="connsiteX13" fmla="*/ 1182434 w 2330304"/>
                <a:gd name="connsiteY13" fmla="*/ 78463 h 2604956"/>
                <a:gd name="connsiteX14" fmla="*/ 1396455 w 2330304"/>
                <a:gd name="connsiteY14" fmla="*/ 0 h 2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30304" h="2604956">
                  <a:moveTo>
                    <a:pt x="1148536" y="78463"/>
                  </a:moveTo>
                  <a:lnTo>
                    <a:pt x="214021" y="2604303"/>
                  </a:lnTo>
                  <a:lnTo>
                    <a:pt x="0" y="2527802"/>
                  </a:lnTo>
                  <a:lnTo>
                    <a:pt x="933850" y="0"/>
                  </a:lnTo>
                  <a:lnTo>
                    <a:pt x="1147871" y="78463"/>
                  </a:lnTo>
                  <a:close/>
                  <a:moveTo>
                    <a:pt x="1622440" y="1470519"/>
                  </a:moveTo>
                  <a:lnTo>
                    <a:pt x="1622440" y="1694791"/>
                  </a:lnTo>
                  <a:lnTo>
                    <a:pt x="711189" y="1694791"/>
                  </a:lnTo>
                  <a:lnTo>
                    <a:pt x="711189" y="1470519"/>
                  </a:lnTo>
                  <a:lnTo>
                    <a:pt x="1622440" y="1470519"/>
                  </a:lnTo>
                  <a:close/>
                  <a:moveTo>
                    <a:pt x="1396455" y="0"/>
                  </a:moveTo>
                  <a:lnTo>
                    <a:pt x="2330305" y="2528456"/>
                  </a:lnTo>
                  <a:lnTo>
                    <a:pt x="2116284" y="2604957"/>
                  </a:lnTo>
                  <a:lnTo>
                    <a:pt x="1182434" y="78463"/>
                  </a:lnTo>
                  <a:lnTo>
                    <a:pt x="1396455" y="0"/>
                  </a:lnTo>
                  <a:close/>
                </a:path>
              </a:pathLst>
            </a:custGeom>
            <a:solidFill>
              <a:schemeClr val="tx1"/>
            </a:solidFill>
            <a:ln w="76200" cap="flat">
              <a:solidFill>
                <a:schemeClr val="bg1"/>
              </a:solidFill>
              <a:prstDash val="solid"/>
              <a:bevel/>
            </a:ln>
          </p:spPr>
          <p:txBody>
            <a:bodyPr rtlCol="0" anchor="ctr"/>
            <a:lstStyle/>
            <a:p>
              <a:endParaRPr lang="en-US" dirty="0"/>
            </a:p>
          </p:txBody>
        </p:sp>
        <p:pic>
          <p:nvPicPr>
            <p:cNvPr id="28" name="Graphic 27">
              <a:extLst>
                <a:ext uri="{FF2B5EF4-FFF2-40B4-BE49-F238E27FC236}">
                  <a16:creationId xmlns:a16="http://schemas.microsoft.com/office/drawing/2014/main" id="{434AEACE-A49A-8EA5-29A3-2A8E4C41FC9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4225" y="375507"/>
              <a:ext cx="8042409" cy="2680804"/>
            </a:xfrm>
            <a:prstGeom prst="rect">
              <a:avLst/>
            </a:prstGeom>
          </p:spPr>
        </p:pic>
      </p:grpSp>
    </p:spTree>
    <p:extLst>
      <p:ext uri="{BB962C8B-B14F-4D97-AF65-F5344CB8AC3E}">
        <p14:creationId xmlns:p14="http://schemas.microsoft.com/office/powerpoint/2010/main" val="1112740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4">
    <p:bg>
      <p:bgPr>
        <a:solidFill>
          <a:schemeClr val="bg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a:solidFill>
            <a:schemeClr val="tx1"/>
          </a:solidFill>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9" name="Title 1">
            <a:extLst>
              <a:ext uri="{FF2B5EF4-FFF2-40B4-BE49-F238E27FC236}">
                <a16:creationId xmlns:a16="http://schemas.microsoft.com/office/drawing/2014/main" id="{2EFE5876-16F8-971A-7D40-366500029825}"/>
              </a:ext>
            </a:extLst>
          </p:cNvPr>
          <p:cNvSpPr>
            <a:spLocks noGrp="1"/>
          </p:cNvSpPr>
          <p:nvPr>
            <p:ph type="ctrTitle"/>
          </p:nvPr>
        </p:nvSpPr>
        <p:spPr>
          <a:xfrm>
            <a:off x="282364" y="187675"/>
            <a:ext cx="6217920" cy="1823151"/>
          </a:xfrm>
          <a:solidFill>
            <a:schemeClr val="bg1"/>
          </a:solidFill>
        </p:spPr>
        <p:txBody>
          <a:bodyPr wrap="squar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a:t>Click to edit Master title style</a:t>
            </a:r>
            <a:endParaRPr lang="en-US" dirty="0"/>
          </a:p>
        </p:txBody>
      </p:sp>
      <p:sp>
        <p:nvSpPr>
          <p:cNvPr id="33" name="Text Placeholder 32">
            <a:extLst>
              <a:ext uri="{FF2B5EF4-FFF2-40B4-BE49-F238E27FC236}">
                <a16:creationId xmlns:a16="http://schemas.microsoft.com/office/drawing/2014/main" id="{453D340D-FA81-9629-2692-DB91E21B6452}"/>
              </a:ext>
            </a:extLst>
          </p:cNvPr>
          <p:cNvSpPr>
            <a:spLocks noGrp="1"/>
          </p:cNvSpPr>
          <p:nvPr>
            <p:ph type="body" sz="quarter" idx="10"/>
          </p:nvPr>
        </p:nvSpPr>
        <p:spPr>
          <a:xfrm>
            <a:off x="288019" y="2021607"/>
            <a:ext cx="3374136" cy="356616"/>
          </a:xfrm>
          <a:solidFill>
            <a:schemeClr val="bg1"/>
          </a:solidFill>
        </p:spPr>
        <p:txBody>
          <a:bodyPr wrap="none" lIns="137160" rIns="91440" bIns="45720">
            <a:spAutoFit/>
          </a:bodyPr>
          <a:lstStyle>
            <a:lvl1pPr>
              <a:defRPr b="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298299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4 Grid">
    <p:bg>
      <p:bgPr>
        <a:solidFill>
          <a:schemeClr val="bg1"/>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3E1D087-7F41-335E-8C30-B6E98424E399}"/>
              </a:ext>
            </a:extLst>
          </p:cNvPr>
          <p:cNvGrpSpPr/>
          <p:nvPr userDrawn="1"/>
        </p:nvGrpSpPr>
        <p:grpSpPr>
          <a:xfrm>
            <a:off x="0" y="0"/>
            <a:ext cx="12192000" cy="6858000"/>
            <a:chOff x="0" y="0"/>
            <a:chExt cx="12192000" cy="6858000"/>
          </a:xfrm>
        </p:grpSpPr>
        <p:cxnSp>
          <p:nvCxnSpPr>
            <p:cNvPr id="8" name="Straight Connector 7">
              <a:extLst>
                <a:ext uri="{FF2B5EF4-FFF2-40B4-BE49-F238E27FC236}">
                  <a16:creationId xmlns:a16="http://schemas.microsoft.com/office/drawing/2014/main" id="{A2C2279F-8E79-1ECC-E920-4BA4C313C1C5}"/>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CDD4494-DEB5-13CC-E982-62F40BD68116}"/>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2F77DC29-23B0-73FC-8B1A-F8FEBCF6D266}"/>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E55A7B5-4C26-17AE-3712-EAC2F5D07E19}"/>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30B0B171-D5E5-E77A-FD8F-7EC1EB5CEF05}"/>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F80E852F-AE40-DB7A-DC7C-FC4B938B46DB}"/>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680CFFF-AF5B-986A-12E7-EAE97EBCA260}"/>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EF6F561-A0D6-76F6-C98F-F05FBAA9AB0F}"/>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D9274B9-2E3B-0EF9-A238-57C1753C8ADF}"/>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8EC9956A-C80E-0C4E-BF3E-58D75BF2453F}"/>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5FAC9CB8-DAF1-2425-61D3-EACDEAF9E28C}"/>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0A13E9F7-C19B-3B1B-0B66-97DDAB044675}"/>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1C5B1F0E-B503-BCBB-3707-A31B34D5BC9D}"/>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903DC7E9-F2E7-28D7-D94D-75D2B8F80A45}"/>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D3CE56E3-3E1C-AEC9-F52D-4236078C8F8E}"/>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B1EC122B-5A17-7C31-0D44-0ED57C616117}"/>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C654B570-CD5A-1A66-1DB8-C17BD1FF886F}"/>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CB6FAB47-3130-BDF0-A8E5-4D7E8B1FCB48}"/>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3EC4E833-940E-0B2C-BC7F-408631105C97}"/>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066CD874-809F-1899-5EFD-BBE2D6F4A01C}"/>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AAD7E657-CBAD-6223-E9A7-091A0B35C470}"/>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5050D244-AD51-3F14-B6B1-CAD17E63C403}"/>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942A0111-FE7E-43ED-4D52-91D0F8775B8D}"/>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9" name="Title 1">
            <a:extLst>
              <a:ext uri="{FF2B5EF4-FFF2-40B4-BE49-F238E27FC236}">
                <a16:creationId xmlns:a16="http://schemas.microsoft.com/office/drawing/2014/main" id="{2EFE5876-16F8-971A-7D40-366500029825}"/>
              </a:ext>
            </a:extLst>
          </p:cNvPr>
          <p:cNvSpPr>
            <a:spLocks noGrp="1"/>
          </p:cNvSpPr>
          <p:nvPr>
            <p:ph type="ctrTitle"/>
          </p:nvPr>
        </p:nvSpPr>
        <p:spPr>
          <a:xfrm>
            <a:off x="282364" y="187675"/>
            <a:ext cx="6217920" cy="1823151"/>
          </a:xfrm>
          <a:solidFill>
            <a:schemeClr val="bg1"/>
          </a:solidFill>
        </p:spPr>
        <p:txBody>
          <a:bodyPr wrap="squar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a:t>Click to edit Master title style</a:t>
            </a:r>
            <a:endParaRPr lang="en-US" dirty="0"/>
          </a:p>
        </p:txBody>
      </p:sp>
      <p:sp>
        <p:nvSpPr>
          <p:cNvPr id="33" name="Text Placeholder 32">
            <a:extLst>
              <a:ext uri="{FF2B5EF4-FFF2-40B4-BE49-F238E27FC236}">
                <a16:creationId xmlns:a16="http://schemas.microsoft.com/office/drawing/2014/main" id="{453D340D-FA81-9629-2692-DB91E21B6452}"/>
              </a:ext>
            </a:extLst>
          </p:cNvPr>
          <p:cNvSpPr>
            <a:spLocks noGrp="1"/>
          </p:cNvSpPr>
          <p:nvPr>
            <p:ph type="body" sz="quarter" idx="10"/>
          </p:nvPr>
        </p:nvSpPr>
        <p:spPr>
          <a:xfrm>
            <a:off x="288019" y="2021607"/>
            <a:ext cx="3374136" cy="356616"/>
          </a:xfrm>
          <a:solidFill>
            <a:schemeClr val="bg1"/>
          </a:solidFill>
        </p:spPr>
        <p:txBody>
          <a:bodyPr wrap="none" lIns="137160" rIns="91440" bIns="45720">
            <a:spAutoFit/>
          </a:bodyPr>
          <a:lstStyle>
            <a:lvl1pPr>
              <a:defRPr b="0">
                <a:solidFill>
                  <a:schemeClr val="tx1"/>
                </a:solidFill>
              </a:defRPr>
            </a:lvl1pPr>
          </a:lstStyle>
          <a:p>
            <a:pPr lvl="0"/>
            <a:r>
              <a:rPr lang="en-US"/>
              <a:t>Click to edit Master text styles</a:t>
            </a:r>
          </a:p>
        </p:txBody>
      </p:sp>
      <p:grpSp>
        <p:nvGrpSpPr>
          <p:cNvPr id="2" name="Group 1">
            <a:extLst>
              <a:ext uri="{FF2B5EF4-FFF2-40B4-BE49-F238E27FC236}">
                <a16:creationId xmlns:a16="http://schemas.microsoft.com/office/drawing/2014/main" id="{58B2C6CC-925F-0E97-5D05-81E323B262CA}"/>
              </a:ext>
            </a:extLst>
          </p:cNvPr>
          <p:cNvGrpSpPr/>
          <p:nvPr userDrawn="1"/>
        </p:nvGrpSpPr>
        <p:grpSpPr>
          <a:xfrm>
            <a:off x="363595" y="5984203"/>
            <a:ext cx="2101065" cy="604595"/>
            <a:chOff x="291548" y="357208"/>
            <a:chExt cx="5038695" cy="1449916"/>
          </a:xfrm>
          <a:solidFill>
            <a:schemeClr val="tx1"/>
          </a:solidFill>
        </p:grpSpPr>
        <p:sp>
          <p:nvSpPr>
            <p:cNvPr id="3" name="Rectangle 2">
              <a:extLst>
                <a:ext uri="{FF2B5EF4-FFF2-40B4-BE49-F238E27FC236}">
                  <a16:creationId xmlns:a16="http://schemas.microsoft.com/office/drawing/2014/main" id="{43FDB315-5537-DAAE-FAE1-6D879024F208}"/>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4" name="Rectangle 3">
              <a:extLst>
                <a:ext uri="{FF2B5EF4-FFF2-40B4-BE49-F238E27FC236}">
                  <a16:creationId xmlns:a16="http://schemas.microsoft.com/office/drawing/2014/main" id="{07527169-E67D-1A1E-B3F3-B14AB080510F}"/>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5" name="Rectangle 4">
              <a:extLst>
                <a:ext uri="{FF2B5EF4-FFF2-40B4-BE49-F238E27FC236}">
                  <a16:creationId xmlns:a16="http://schemas.microsoft.com/office/drawing/2014/main" id="{EAA9C308-AC7D-4426-27B2-0B41A804BC37}"/>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6" name="Graphic 5">
              <a:extLst>
                <a:ext uri="{FF2B5EF4-FFF2-40B4-BE49-F238E27FC236}">
                  <a16:creationId xmlns:a16="http://schemas.microsoft.com/office/drawing/2014/main" id="{7891A960-422D-F4C8-EB28-745B4022F35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3482464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ank You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4EF05-1E1B-42A1-D721-37D44C548889}"/>
              </a:ext>
            </a:extLst>
          </p:cNvPr>
          <p:cNvSpPr>
            <a:spLocks noGrp="1"/>
          </p:cNvSpPr>
          <p:nvPr>
            <p:ph type="ctrTitle" hasCustomPrompt="1"/>
          </p:nvPr>
        </p:nvSpPr>
        <p:spPr>
          <a:xfrm>
            <a:off x="282364" y="187675"/>
            <a:ext cx="3354573" cy="889667"/>
          </a:xfrm>
          <a:solidFill>
            <a:schemeClr val="bg1"/>
          </a:solidFill>
        </p:spPr>
        <p:txBody>
          <a:bodyPr wrap="none" lIns="91440" tIns="91440"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Thank You</a:t>
            </a:r>
          </a:p>
        </p:txBody>
      </p:sp>
      <p:grpSp>
        <p:nvGrpSpPr>
          <p:cNvPr id="3" name="Group 2">
            <a:extLst>
              <a:ext uri="{FF2B5EF4-FFF2-40B4-BE49-F238E27FC236}">
                <a16:creationId xmlns:a16="http://schemas.microsoft.com/office/drawing/2014/main" id="{3CEAFE0A-F6CA-D7A4-D73F-1F3BE50D0DEF}"/>
              </a:ext>
            </a:extLst>
          </p:cNvPr>
          <p:cNvGrpSpPr/>
          <p:nvPr userDrawn="1"/>
        </p:nvGrpSpPr>
        <p:grpSpPr>
          <a:xfrm>
            <a:off x="363595" y="5984203"/>
            <a:ext cx="2101065" cy="604595"/>
            <a:chOff x="291548" y="357208"/>
            <a:chExt cx="5038695" cy="1449916"/>
          </a:xfrm>
          <a:solidFill>
            <a:schemeClr val="tx1"/>
          </a:solidFill>
        </p:grpSpPr>
        <p:sp>
          <p:nvSpPr>
            <p:cNvPr id="4" name="Rectangle 3">
              <a:extLst>
                <a:ext uri="{FF2B5EF4-FFF2-40B4-BE49-F238E27FC236}">
                  <a16:creationId xmlns:a16="http://schemas.microsoft.com/office/drawing/2014/main" id="{3678E426-9046-5A09-A51B-123758C29C37}"/>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5" name="Rectangle 4">
              <a:extLst>
                <a:ext uri="{FF2B5EF4-FFF2-40B4-BE49-F238E27FC236}">
                  <a16:creationId xmlns:a16="http://schemas.microsoft.com/office/drawing/2014/main" id="{504872D6-51C2-072C-D8EB-63498A70033D}"/>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6" name="Rectangle 5">
              <a:extLst>
                <a:ext uri="{FF2B5EF4-FFF2-40B4-BE49-F238E27FC236}">
                  <a16:creationId xmlns:a16="http://schemas.microsoft.com/office/drawing/2014/main" id="{E5B97E62-DD33-A3B0-4AA6-59CE019B701E}"/>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7" name="Graphic 6">
              <a:extLst>
                <a:ext uri="{FF2B5EF4-FFF2-40B4-BE49-F238E27FC236}">
                  <a16:creationId xmlns:a16="http://schemas.microsoft.com/office/drawing/2014/main" id="{6155C7B6-163E-C66A-E057-8C7A8B7D0A4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195821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2 Grid">
    <p:bg>
      <p:bgPr>
        <a:solidFill>
          <a:schemeClr val="bg1"/>
        </a:solidFill>
        <a:effectLst/>
      </p:bgPr>
    </p:bg>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4832A363-8E87-8BB5-1A89-FF174A6C2086}"/>
              </a:ext>
            </a:extLst>
          </p:cNvPr>
          <p:cNvGrpSpPr/>
          <p:nvPr userDrawn="1"/>
        </p:nvGrpSpPr>
        <p:grpSpPr>
          <a:xfrm>
            <a:off x="0" y="0"/>
            <a:ext cx="12192000" cy="6858000"/>
            <a:chOff x="0" y="0"/>
            <a:chExt cx="12192000" cy="6858000"/>
          </a:xfrm>
        </p:grpSpPr>
        <p:cxnSp>
          <p:nvCxnSpPr>
            <p:cNvPr id="48" name="Straight Connector 47">
              <a:extLst>
                <a:ext uri="{FF2B5EF4-FFF2-40B4-BE49-F238E27FC236}">
                  <a16:creationId xmlns:a16="http://schemas.microsoft.com/office/drawing/2014/main" id="{B69DF9E0-845B-1053-1662-E27E12C5B948}"/>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A3D16B69-D79A-C453-9BFD-0D4BBA95DA07}"/>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D13D047D-F93E-70A2-5AC6-974625B80B5C}"/>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6740C057-365D-82B2-22F2-46D008067435}"/>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D620FEB7-7613-9586-43EE-5A4A4ACD5C3D}"/>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7336940D-8E8A-D703-22AE-5A519B32BC04}"/>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8BBB08B5-D858-F00E-4FC5-1CC9AE609D0C}"/>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829F9489-0044-35B6-782B-59E7104BD927}"/>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702D9562-3C81-6870-25C1-431249B63ABF}"/>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FA5DDA85-0F37-648A-5AEC-B7A884EAC8FE}"/>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156833A4-9F97-9A19-EDDD-6EC2B0FAC678}"/>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C87E84A-BDBD-CFE4-1584-AFA6697CDCAD}"/>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FEF93E2E-9B16-EDF6-2151-B6AAAEFB0140}"/>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E5FEE421-AA9E-4B27-A30D-E136D7C04E18}"/>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B785D98A-C626-63AD-1391-BAFD5AD1C1F8}"/>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22AFCB03-30EF-A1E3-3091-5473C54FF658}"/>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1CE2E31E-63F5-D1F4-004F-200A8740F9D5}"/>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9D8189D3-8DD9-576A-5CD5-03708FD4C9FD}"/>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DBE9E09C-D6B1-B6A6-DFE6-721691129115}"/>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6E8DF7CF-21B6-8B05-2A73-C07BEDFBBAA4}"/>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0B80E14B-EDD6-8D64-8BEA-8B3E16F0B55C}"/>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7489257-7381-BCF5-5E88-708B91EC1529}"/>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F8578054-88EA-2F63-3D4E-5A97AD967376}"/>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9" name="Title 1">
            <a:extLst>
              <a:ext uri="{FF2B5EF4-FFF2-40B4-BE49-F238E27FC236}">
                <a16:creationId xmlns:a16="http://schemas.microsoft.com/office/drawing/2014/main" id="{2EFE5876-16F8-971A-7D40-366500029825}"/>
              </a:ext>
            </a:extLst>
          </p:cNvPr>
          <p:cNvSpPr>
            <a:spLocks noGrp="1"/>
          </p:cNvSpPr>
          <p:nvPr>
            <p:ph type="ctrTitle" hasCustomPrompt="1"/>
          </p:nvPr>
        </p:nvSpPr>
        <p:spPr>
          <a:xfrm>
            <a:off x="282364" y="187675"/>
            <a:ext cx="3354573" cy="889667"/>
          </a:xfrm>
          <a:solidFill>
            <a:schemeClr val="bg1"/>
          </a:solidFill>
        </p:spPr>
        <p:txBody>
          <a:bodyPr wrap="none" lIns="91440" tIns="91440"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Thank You</a:t>
            </a:r>
          </a:p>
        </p:txBody>
      </p:sp>
      <p:grpSp>
        <p:nvGrpSpPr>
          <p:cNvPr id="2" name="Group 1">
            <a:extLst>
              <a:ext uri="{FF2B5EF4-FFF2-40B4-BE49-F238E27FC236}">
                <a16:creationId xmlns:a16="http://schemas.microsoft.com/office/drawing/2014/main" id="{B8DAD453-72D7-B86C-760B-2CB41DB91EC8}"/>
              </a:ext>
            </a:extLst>
          </p:cNvPr>
          <p:cNvGrpSpPr/>
          <p:nvPr userDrawn="1"/>
        </p:nvGrpSpPr>
        <p:grpSpPr>
          <a:xfrm>
            <a:off x="363595" y="5984203"/>
            <a:ext cx="2101065" cy="604595"/>
            <a:chOff x="291548" y="357208"/>
            <a:chExt cx="5038695" cy="1449916"/>
          </a:xfrm>
          <a:solidFill>
            <a:schemeClr val="tx1"/>
          </a:solidFill>
        </p:grpSpPr>
        <p:sp>
          <p:nvSpPr>
            <p:cNvPr id="20" name="Rectangle 19">
              <a:extLst>
                <a:ext uri="{FF2B5EF4-FFF2-40B4-BE49-F238E27FC236}">
                  <a16:creationId xmlns:a16="http://schemas.microsoft.com/office/drawing/2014/main" id="{5D822383-A1F1-D35F-D61A-813885E45280}"/>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1" name="Rectangle 20">
              <a:extLst>
                <a:ext uri="{FF2B5EF4-FFF2-40B4-BE49-F238E27FC236}">
                  <a16:creationId xmlns:a16="http://schemas.microsoft.com/office/drawing/2014/main" id="{649A88FD-5690-CE40-92C7-ECD81ABB5E57}"/>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2" name="Rectangle 21">
              <a:extLst>
                <a:ext uri="{FF2B5EF4-FFF2-40B4-BE49-F238E27FC236}">
                  <a16:creationId xmlns:a16="http://schemas.microsoft.com/office/drawing/2014/main" id="{ABD8582E-5DA7-3747-BA6A-9F266777CB55}"/>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8" name="Graphic 27">
              <a:extLst>
                <a:ext uri="{FF2B5EF4-FFF2-40B4-BE49-F238E27FC236}">
                  <a16:creationId xmlns:a16="http://schemas.microsoft.com/office/drawing/2014/main" id="{13114A57-8A63-762E-91AF-8E57202FBC0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562406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Card 2">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CEAFE0A-F6CA-D7A4-D73F-1F3BE50D0DEF}"/>
              </a:ext>
            </a:extLst>
          </p:cNvPr>
          <p:cNvGrpSpPr/>
          <p:nvPr userDrawn="1"/>
        </p:nvGrpSpPr>
        <p:grpSpPr>
          <a:xfrm>
            <a:off x="363595" y="5984203"/>
            <a:ext cx="2101065" cy="604595"/>
            <a:chOff x="291548" y="357208"/>
            <a:chExt cx="5038695" cy="1449916"/>
          </a:xfrm>
          <a:solidFill>
            <a:schemeClr val="tx1"/>
          </a:solidFill>
        </p:grpSpPr>
        <p:sp>
          <p:nvSpPr>
            <p:cNvPr id="4" name="Rectangle 3">
              <a:extLst>
                <a:ext uri="{FF2B5EF4-FFF2-40B4-BE49-F238E27FC236}">
                  <a16:creationId xmlns:a16="http://schemas.microsoft.com/office/drawing/2014/main" id="{3678E426-9046-5A09-A51B-123758C29C37}"/>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5" name="Rectangle 4">
              <a:extLst>
                <a:ext uri="{FF2B5EF4-FFF2-40B4-BE49-F238E27FC236}">
                  <a16:creationId xmlns:a16="http://schemas.microsoft.com/office/drawing/2014/main" id="{504872D6-51C2-072C-D8EB-63498A70033D}"/>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6" name="Rectangle 5">
              <a:extLst>
                <a:ext uri="{FF2B5EF4-FFF2-40B4-BE49-F238E27FC236}">
                  <a16:creationId xmlns:a16="http://schemas.microsoft.com/office/drawing/2014/main" id="{E5B97E62-DD33-A3B0-4AA6-59CE019B701E}"/>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7" name="Graphic 6">
              <a:extLst>
                <a:ext uri="{FF2B5EF4-FFF2-40B4-BE49-F238E27FC236}">
                  <a16:creationId xmlns:a16="http://schemas.microsoft.com/office/drawing/2014/main" id="{6155C7B6-163E-C66A-E057-8C7A8B7D0A4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2724216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d Card 2 Grid">
    <p:bg>
      <p:bgPr>
        <a:solidFill>
          <a:schemeClr val="bg1"/>
        </a:solidFill>
        <a:effectLst/>
      </p:bgPr>
    </p:bg>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4832A363-8E87-8BB5-1A89-FF174A6C2086}"/>
              </a:ext>
            </a:extLst>
          </p:cNvPr>
          <p:cNvGrpSpPr/>
          <p:nvPr userDrawn="1"/>
        </p:nvGrpSpPr>
        <p:grpSpPr>
          <a:xfrm>
            <a:off x="0" y="0"/>
            <a:ext cx="12192000" cy="6858000"/>
            <a:chOff x="0" y="0"/>
            <a:chExt cx="12192000" cy="6858000"/>
          </a:xfrm>
        </p:grpSpPr>
        <p:cxnSp>
          <p:nvCxnSpPr>
            <p:cNvPr id="48" name="Straight Connector 47">
              <a:extLst>
                <a:ext uri="{FF2B5EF4-FFF2-40B4-BE49-F238E27FC236}">
                  <a16:creationId xmlns:a16="http://schemas.microsoft.com/office/drawing/2014/main" id="{B69DF9E0-845B-1053-1662-E27E12C5B948}"/>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A3D16B69-D79A-C453-9BFD-0D4BBA95DA07}"/>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D13D047D-F93E-70A2-5AC6-974625B80B5C}"/>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6740C057-365D-82B2-22F2-46D008067435}"/>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D620FEB7-7613-9586-43EE-5A4A4ACD5C3D}"/>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7336940D-8E8A-D703-22AE-5A519B32BC04}"/>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8BBB08B5-D858-F00E-4FC5-1CC9AE609D0C}"/>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829F9489-0044-35B6-782B-59E7104BD927}"/>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702D9562-3C81-6870-25C1-431249B63ABF}"/>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FA5DDA85-0F37-648A-5AEC-B7A884EAC8FE}"/>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156833A4-9F97-9A19-EDDD-6EC2B0FAC678}"/>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C87E84A-BDBD-CFE4-1584-AFA6697CDCAD}"/>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FEF93E2E-9B16-EDF6-2151-B6AAAEFB0140}"/>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E5FEE421-AA9E-4B27-A30D-E136D7C04E18}"/>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B785D98A-C626-63AD-1391-BAFD5AD1C1F8}"/>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22AFCB03-30EF-A1E3-3091-5473C54FF658}"/>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1CE2E31E-63F5-D1F4-004F-200A8740F9D5}"/>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9D8189D3-8DD9-576A-5CD5-03708FD4C9FD}"/>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DBE9E09C-D6B1-B6A6-DFE6-721691129115}"/>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6E8DF7CF-21B6-8B05-2A73-C07BEDFBBAA4}"/>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0B80E14B-EDD6-8D64-8BEA-8B3E16F0B55C}"/>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7489257-7381-BCF5-5E88-708B91EC1529}"/>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F8578054-88EA-2F63-3D4E-5A97AD967376}"/>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grpSp>
        <p:nvGrpSpPr>
          <p:cNvPr id="2" name="Group 1">
            <a:extLst>
              <a:ext uri="{FF2B5EF4-FFF2-40B4-BE49-F238E27FC236}">
                <a16:creationId xmlns:a16="http://schemas.microsoft.com/office/drawing/2014/main" id="{B8DAD453-72D7-B86C-760B-2CB41DB91EC8}"/>
              </a:ext>
            </a:extLst>
          </p:cNvPr>
          <p:cNvGrpSpPr/>
          <p:nvPr userDrawn="1"/>
        </p:nvGrpSpPr>
        <p:grpSpPr>
          <a:xfrm>
            <a:off x="363595" y="5984203"/>
            <a:ext cx="2101065" cy="604595"/>
            <a:chOff x="291548" y="357208"/>
            <a:chExt cx="5038695" cy="1449916"/>
          </a:xfrm>
          <a:solidFill>
            <a:schemeClr val="tx1"/>
          </a:solidFill>
        </p:grpSpPr>
        <p:sp>
          <p:nvSpPr>
            <p:cNvPr id="20" name="Rectangle 19">
              <a:extLst>
                <a:ext uri="{FF2B5EF4-FFF2-40B4-BE49-F238E27FC236}">
                  <a16:creationId xmlns:a16="http://schemas.microsoft.com/office/drawing/2014/main" id="{5D822383-A1F1-D35F-D61A-813885E45280}"/>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1" name="Rectangle 20">
              <a:extLst>
                <a:ext uri="{FF2B5EF4-FFF2-40B4-BE49-F238E27FC236}">
                  <a16:creationId xmlns:a16="http://schemas.microsoft.com/office/drawing/2014/main" id="{649A88FD-5690-CE40-92C7-ECD81ABB5E57}"/>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2" name="Rectangle 21">
              <a:extLst>
                <a:ext uri="{FF2B5EF4-FFF2-40B4-BE49-F238E27FC236}">
                  <a16:creationId xmlns:a16="http://schemas.microsoft.com/office/drawing/2014/main" id="{ABD8582E-5DA7-3747-BA6A-9F266777CB55}"/>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8" name="Graphic 27">
              <a:extLst>
                <a:ext uri="{FF2B5EF4-FFF2-40B4-BE49-F238E27FC236}">
                  <a16:creationId xmlns:a16="http://schemas.microsoft.com/office/drawing/2014/main" id="{13114A57-8A63-762E-91AF-8E57202FBC0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284188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1">
    <p:bg>
      <p:bgPr>
        <a:solidFill>
          <a:schemeClr val="tx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 name="Title 1">
            <a:extLst>
              <a:ext uri="{FF2B5EF4-FFF2-40B4-BE49-F238E27FC236}">
                <a16:creationId xmlns:a16="http://schemas.microsoft.com/office/drawing/2014/main" id="{5711F71C-ECD5-1ED4-1970-B6E919A7A95E}"/>
              </a:ext>
            </a:extLst>
          </p:cNvPr>
          <p:cNvSpPr>
            <a:spLocks noGrp="1"/>
          </p:cNvSpPr>
          <p:nvPr>
            <p:ph type="ctrTitle" hasCustomPrompt="1"/>
          </p:nvPr>
        </p:nvSpPr>
        <p:spPr>
          <a:xfrm>
            <a:off x="412307" y="393192"/>
            <a:ext cx="3931093" cy="960120"/>
          </a:xfrm>
          <a:noFill/>
        </p:spPr>
        <p:txBody>
          <a:bodyPr wrap="squar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2950804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1 Grid">
    <p:bg>
      <p:bgPr>
        <a:solidFill>
          <a:schemeClr val="tx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38E9EA2-4331-E280-775D-B091E5775636}"/>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81CA9D06-0E11-A4F4-CAF2-E0AEDD730974}"/>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F68E7277-14C6-758F-A7DB-2C399C0C3D90}"/>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781A75E4-CE69-7453-0277-813BD4AC80AF}"/>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099DE5A3-48F4-5CEE-5CB6-9C25F1F224CC}"/>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532753E-04FF-B65A-5B70-6EADEEAB3524}"/>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E2AF9CD3-7E0E-3F5C-DA8D-6C1E36971AB8}"/>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9E3E0D5E-5D32-CCB0-E827-081D7BD253B4}"/>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6CD92BB-42EC-3E1C-86D4-D9759E1C35AD}"/>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9E6695D6-8AA5-63ED-ACB1-1CAD661D2EB5}"/>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7A78144F-6DBF-D437-2D2F-67BF7D006601}"/>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7605D59F-A390-0735-C03A-71193ADB5448}"/>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DE14045-463E-B06B-55BA-DF28807D51E4}"/>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99D2F4EC-3867-DCB5-7008-745AB3432D50}"/>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8D39FEE0-CB2E-ED59-34C3-ABFD676E540B}"/>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B1BFF13A-B159-0744-7359-060501DE390B}"/>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5B46DE7-07DC-D515-F1F6-69BE5946E8E3}"/>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9D248F2F-B88D-644D-3AA9-529FC532DEE2}"/>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B95B8F98-7577-549C-ECAB-16B67C5F4560}"/>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6B9C966E-C8A2-2564-7E91-0175C683E1F7}"/>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9613B59F-3D03-421B-E9B1-8642E643FCDA}"/>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562005E4-5ADD-1201-C8C8-BA68178B6137}"/>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B34D09CA-D9E7-6C19-A2DA-B8304FD6A38A}"/>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FCCE89E3-B1AC-A85E-B21F-DD6A59B95CBC}"/>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 name="Title 1">
            <a:extLst>
              <a:ext uri="{FF2B5EF4-FFF2-40B4-BE49-F238E27FC236}">
                <a16:creationId xmlns:a16="http://schemas.microsoft.com/office/drawing/2014/main" id="{5711F71C-ECD5-1ED4-1970-B6E919A7A95E}"/>
              </a:ext>
            </a:extLst>
          </p:cNvPr>
          <p:cNvSpPr>
            <a:spLocks noGrp="1"/>
          </p:cNvSpPr>
          <p:nvPr>
            <p:ph type="ctrTitle" hasCustomPrompt="1"/>
          </p:nvPr>
        </p:nvSpPr>
        <p:spPr>
          <a:xfrm>
            <a:off x="412307" y="393192"/>
            <a:ext cx="3931093" cy="960120"/>
          </a:xfrm>
          <a:noFill/>
        </p:spPr>
        <p:txBody>
          <a:bodyPr wrap="squar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1574775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1 Grid">
    <p:bg>
      <p:bgPr>
        <a:solidFill>
          <a:schemeClr val="tx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D13C80FC-5582-5A41-7A52-CE4025CD3E1A}"/>
              </a:ext>
            </a:extLst>
          </p:cNvPr>
          <p:cNvGrpSpPr/>
          <p:nvPr userDrawn="1"/>
        </p:nvGrpSpPr>
        <p:grpSpPr>
          <a:xfrm>
            <a:off x="0" y="0"/>
            <a:ext cx="12192000" cy="6858000"/>
            <a:chOff x="0" y="0"/>
            <a:chExt cx="12192000" cy="6858000"/>
          </a:xfrm>
        </p:grpSpPr>
        <p:cxnSp>
          <p:nvCxnSpPr>
            <p:cNvPr id="13" name="Straight Connector 12">
              <a:extLst>
                <a:ext uri="{FF2B5EF4-FFF2-40B4-BE49-F238E27FC236}">
                  <a16:creationId xmlns:a16="http://schemas.microsoft.com/office/drawing/2014/main" id="{6228F640-3F6D-A3F5-F451-3CB04A9ACCE8}"/>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5EF111D8-AA0B-D2FF-6BB5-4B9ABBADC9C7}"/>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FCCB7F5-93AF-E48B-E012-93643F5D3117}"/>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530E3AF7-8E77-7C53-9392-EE2C4B605EA5}"/>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CA516A2F-95D3-D964-438D-1AF37E74CA0E}"/>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450A1D47-E29C-6FBD-EB6F-1ECD30A606A4}"/>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65B48B31-AD1E-6EA6-FD4E-59672E639304}"/>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0B8BC4B7-4EC8-0CA4-D685-5583DC9F9FB3}"/>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2D732950-BF6D-F92B-F27E-A0A65DAADCAB}"/>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5DA2297C-7E64-6A9A-99E7-5E3963C0EDBD}"/>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CD368343-0F16-9DE9-911C-030CA8156900}"/>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295E2A1-DA12-D942-A542-0C77787640E8}"/>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747ED0B1-A272-B723-3B7F-63EB8EA7F94A}"/>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F8CDEF49-84AF-F134-1FD8-3B3CBCF0871C}"/>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94DCF1EC-40E3-374D-7F97-F3DAFBBFA713}"/>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2F87E573-1BDF-677F-8365-150CCF0AA956}"/>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D6A012F3-E2B5-ABD2-4413-6ED0030F90AC}"/>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FDD0C98B-4E35-BA9D-B5EA-23B8D5960735}"/>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C12A9D60-97E7-5F0B-2672-474CF1CC9938}"/>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F8D3DDC1-C7BE-24B9-D94B-4CA4C58789CA}"/>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456F89BF-5F94-25B8-C113-A98B467F8736}"/>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47AC63C6-E8D6-DDE3-6B64-107E4A68991C}"/>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ACF33033-2AC1-1E8A-062D-7F3480ADAF6A}"/>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sp>
        <p:nvSpPr>
          <p:cNvPr id="41" name="Title 1">
            <a:extLst>
              <a:ext uri="{FF2B5EF4-FFF2-40B4-BE49-F238E27FC236}">
                <a16:creationId xmlns:a16="http://schemas.microsoft.com/office/drawing/2014/main" id="{AAA65071-96EA-6C66-34B8-9CD4D8A3C530}"/>
              </a:ext>
            </a:extLst>
          </p:cNvPr>
          <p:cNvSpPr>
            <a:spLocks noGrp="1"/>
          </p:cNvSpPr>
          <p:nvPr userDrawn="1">
            <p:ph type="ctrTitle"/>
          </p:nvPr>
        </p:nvSpPr>
        <p:spPr>
          <a:xfrm>
            <a:off x="282361" y="5354033"/>
            <a:ext cx="6308778" cy="764568"/>
          </a:xfrm>
          <a:solidFill>
            <a:schemeClr val="tx1"/>
          </a:solidFill>
        </p:spPr>
        <p:txBody>
          <a:bodyPr wrap="none" lIns="91440" tIns="91440" rIns="91440" bIns="64008" anchor="b" anchorCtr="0">
            <a:spAutoFit/>
          </a:bodyPr>
          <a:lstStyle>
            <a:lvl1pPr algn="l">
              <a:lnSpc>
                <a:spcPct val="78000"/>
              </a:lnSpc>
              <a:defRPr sz="4800" b="0" i="0" spc="-300">
                <a:solidFill>
                  <a:schemeClr val="bg1"/>
                </a:solidFill>
                <a:latin typeface="MCA U ten U five" panose="02000507000000020003" pitchFamily="2" charset="77"/>
              </a:defRPr>
            </a:lvl1pPr>
          </a:lstStyle>
          <a:p>
            <a:r>
              <a:rPr lang="en-US"/>
              <a:t>Click to edit Master title style</a:t>
            </a:r>
            <a:endParaRPr lang="en-US" dirty="0"/>
          </a:p>
        </p:txBody>
      </p:sp>
      <p:sp>
        <p:nvSpPr>
          <p:cNvPr id="42" name="Text Placeholder 32">
            <a:extLst>
              <a:ext uri="{FF2B5EF4-FFF2-40B4-BE49-F238E27FC236}">
                <a16:creationId xmlns:a16="http://schemas.microsoft.com/office/drawing/2014/main" id="{C714E596-ECFF-0F81-E57F-A8DC4A9D5D34}"/>
              </a:ext>
            </a:extLst>
          </p:cNvPr>
          <p:cNvSpPr>
            <a:spLocks noGrp="1"/>
          </p:cNvSpPr>
          <p:nvPr userDrawn="1">
            <p:ph type="body" sz="quarter" idx="10"/>
          </p:nvPr>
        </p:nvSpPr>
        <p:spPr>
          <a:xfrm>
            <a:off x="282361" y="6056090"/>
            <a:ext cx="3251211" cy="323165"/>
          </a:xfrm>
          <a:solidFill>
            <a:schemeClr val="tx1"/>
          </a:solidFill>
        </p:spPr>
        <p:txBody>
          <a:bodyPr wrap="none" lIns="137160" rIns="91440" bIns="45720">
            <a:spAutoFit/>
          </a:bodyPr>
          <a:lstStyle>
            <a:lvl1pPr>
              <a:defRPr b="0">
                <a:solidFill>
                  <a:schemeClr val="bg1"/>
                </a:solidFill>
              </a:defRPr>
            </a:lvl1pPr>
          </a:lstStyle>
          <a:p>
            <a:pPr lvl="0"/>
            <a:r>
              <a:rPr lang="en-US"/>
              <a:t>Click to edit Master text styles</a:t>
            </a:r>
          </a:p>
        </p:txBody>
      </p:sp>
      <p:grpSp>
        <p:nvGrpSpPr>
          <p:cNvPr id="4" name="Group 3">
            <a:extLst>
              <a:ext uri="{FF2B5EF4-FFF2-40B4-BE49-F238E27FC236}">
                <a16:creationId xmlns:a16="http://schemas.microsoft.com/office/drawing/2014/main" id="{AFCE276A-8896-7DBB-4229-77F9679FFB60}"/>
              </a:ext>
            </a:extLst>
          </p:cNvPr>
          <p:cNvGrpSpPr/>
          <p:nvPr userDrawn="1"/>
        </p:nvGrpSpPr>
        <p:grpSpPr>
          <a:xfrm>
            <a:off x="394226" y="386140"/>
            <a:ext cx="3243710" cy="1084929"/>
            <a:chOff x="394225" y="375507"/>
            <a:chExt cx="8042409" cy="2689957"/>
          </a:xfrm>
        </p:grpSpPr>
        <p:sp>
          <p:nvSpPr>
            <p:cNvPr id="6" name="Freeform 5">
              <a:extLst>
                <a:ext uri="{FF2B5EF4-FFF2-40B4-BE49-F238E27FC236}">
                  <a16:creationId xmlns:a16="http://schemas.microsoft.com/office/drawing/2014/main" id="{6F85011C-94DC-0110-56CD-A4F39F177B94}"/>
                </a:ext>
              </a:extLst>
            </p:cNvPr>
            <p:cNvSpPr/>
            <p:nvPr/>
          </p:nvSpPr>
          <p:spPr>
            <a:xfrm>
              <a:off x="394225" y="375507"/>
              <a:ext cx="2674599" cy="2689304"/>
            </a:xfrm>
            <a:custGeom>
              <a:avLst/>
              <a:gdLst>
                <a:gd name="connsiteX0" fmla="*/ 227979 w 2674599"/>
                <a:gd name="connsiteY0" fmla="*/ 0 h 2689304"/>
                <a:gd name="connsiteX1" fmla="*/ 227979 w 2674599"/>
                <a:gd name="connsiteY1" fmla="*/ 2689304 h 2689304"/>
                <a:gd name="connsiteX2" fmla="*/ 0 w 2674599"/>
                <a:gd name="connsiteY2" fmla="*/ 2689304 h 2689304"/>
                <a:gd name="connsiteX3" fmla="*/ 0 w 2674599"/>
                <a:gd name="connsiteY3" fmla="*/ 0 h 2689304"/>
                <a:gd name="connsiteX4" fmla="*/ 227979 w 2674599"/>
                <a:gd name="connsiteY4" fmla="*/ 0 h 2689304"/>
                <a:gd name="connsiteX5" fmla="*/ 459946 w 2674599"/>
                <a:gd name="connsiteY5" fmla="*/ 224272 h 2689304"/>
                <a:gd name="connsiteX6" fmla="*/ 1337300 w 2674599"/>
                <a:gd name="connsiteY6" fmla="*/ 1255401 h 2689304"/>
                <a:gd name="connsiteX7" fmla="*/ 1163823 w 2674599"/>
                <a:gd name="connsiteY7" fmla="*/ 1398595 h 2689304"/>
                <a:gd name="connsiteX8" fmla="*/ 284475 w 2674599"/>
                <a:gd name="connsiteY8" fmla="*/ 370082 h 2689304"/>
                <a:gd name="connsiteX9" fmla="*/ 459946 w 2674599"/>
                <a:gd name="connsiteY9" fmla="*/ 224272 h 2689304"/>
                <a:gd name="connsiteX10" fmla="*/ 2390124 w 2674599"/>
                <a:gd name="connsiteY10" fmla="*/ 370082 h 2689304"/>
                <a:gd name="connsiteX11" fmla="*/ 1512771 w 2674599"/>
                <a:gd name="connsiteY11" fmla="*/ 1398595 h 2689304"/>
                <a:gd name="connsiteX12" fmla="*/ 1337300 w 2674599"/>
                <a:gd name="connsiteY12" fmla="*/ 1255401 h 2689304"/>
                <a:gd name="connsiteX13" fmla="*/ 2216647 w 2674599"/>
                <a:gd name="connsiteY13" fmla="*/ 224272 h 2689304"/>
                <a:gd name="connsiteX14" fmla="*/ 2390124 w 2674599"/>
                <a:gd name="connsiteY14" fmla="*/ 370082 h 2689304"/>
                <a:gd name="connsiteX15" fmla="*/ 2674600 w 2674599"/>
                <a:gd name="connsiteY15" fmla="*/ 0 h 2689304"/>
                <a:gd name="connsiteX16" fmla="*/ 2674600 w 2674599"/>
                <a:gd name="connsiteY16" fmla="*/ 2689304 h 2689304"/>
                <a:gd name="connsiteX17" fmla="*/ 2446621 w 2674599"/>
                <a:gd name="connsiteY17" fmla="*/ 2689304 h 2689304"/>
                <a:gd name="connsiteX18" fmla="*/ 2446621 w 2674599"/>
                <a:gd name="connsiteY18" fmla="*/ 0 h 2689304"/>
                <a:gd name="connsiteX19" fmla="*/ 2674600 w 2674599"/>
                <a:gd name="connsiteY19" fmla="*/ 0 h 2689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4599" h="2689304">
                  <a:moveTo>
                    <a:pt x="227979" y="0"/>
                  </a:moveTo>
                  <a:lnTo>
                    <a:pt x="227979" y="2689304"/>
                  </a:lnTo>
                  <a:lnTo>
                    <a:pt x="0" y="2689304"/>
                  </a:lnTo>
                  <a:lnTo>
                    <a:pt x="0" y="0"/>
                  </a:lnTo>
                  <a:lnTo>
                    <a:pt x="227979" y="0"/>
                  </a:lnTo>
                  <a:close/>
                  <a:moveTo>
                    <a:pt x="459946" y="224272"/>
                  </a:moveTo>
                  <a:lnTo>
                    <a:pt x="1337300" y="1255401"/>
                  </a:lnTo>
                  <a:lnTo>
                    <a:pt x="1163823" y="1398595"/>
                  </a:lnTo>
                  <a:lnTo>
                    <a:pt x="284475" y="370082"/>
                  </a:lnTo>
                  <a:lnTo>
                    <a:pt x="459946" y="224272"/>
                  </a:lnTo>
                  <a:close/>
                  <a:moveTo>
                    <a:pt x="2390124" y="370082"/>
                  </a:moveTo>
                  <a:lnTo>
                    <a:pt x="1512771" y="1398595"/>
                  </a:lnTo>
                  <a:lnTo>
                    <a:pt x="1337300" y="1255401"/>
                  </a:lnTo>
                  <a:lnTo>
                    <a:pt x="2216647" y="224272"/>
                  </a:lnTo>
                  <a:lnTo>
                    <a:pt x="2390124" y="370082"/>
                  </a:lnTo>
                  <a:close/>
                  <a:moveTo>
                    <a:pt x="2674600" y="0"/>
                  </a:moveTo>
                  <a:lnTo>
                    <a:pt x="2674600" y="2689304"/>
                  </a:lnTo>
                  <a:lnTo>
                    <a:pt x="2446621" y="2689304"/>
                  </a:lnTo>
                  <a:lnTo>
                    <a:pt x="2446621" y="0"/>
                  </a:lnTo>
                  <a:lnTo>
                    <a:pt x="2674600" y="0"/>
                  </a:lnTo>
                  <a:close/>
                </a:path>
              </a:pathLst>
            </a:custGeom>
            <a:solidFill>
              <a:schemeClr val="bg1"/>
            </a:solidFill>
            <a:ln w="76200" cap="flat">
              <a:solidFill>
                <a:schemeClr val="tx1"/>
              </a:solidFill>
              <a:prstDash val="solid"/>
              <a:bevel/>
            </a:ln>
          </p:spPr>
          <p:txBody>
            <a:bodyPr rtlCol="0" anchor="ctr"/>
            <a:lstStyle/>
            <a:p>
              <a:endParaRPr lang="en-US" dirty="0"/>
            </a:p>
          </p:txBody>
        </p:sp>
        <p:sp>
          <p:nvSpPr>
            <p:cNvPr id="7" name="Freeform 6">
              <a:extLst>
                <a:ext uri="{FF2B5EF4-FFF2-40B4-BE49-F238E27FC236}">
                  <a16:creationId xmlns:a16="http://schemas.microsoft.com/office/drawing/2014/main" id="{A472B7A4-40F8-3FBF-E863-0550284CD3AB}"/>
                </a:ext>
              </a:extLst>
            </p:cNvPr>
            <p:cNvSpPr/>
            <p:nvPr/>
          </p:nvSpPr>
          <p:spPr>
            <a:xfrm>
              <a:off x="3387862" y="375507"/>
              <a:ext cx="2593510" cy="2689957"/>
            </a:xfrm>
            <a:custGeom>
              <a:avLst/>
              <a:gdLst>
                <a:gd name="connsiteX0" fmla="*/ 0 w 2593510"/>
                <a:gd name="connsiteY0" fmla="*/ 1266517 h 2689957"/>
                <a:gd name="connsiteX1" fmla="*/ 100364 w 2593510"/>
                <a:gd name="connsiteY1" fmla="*/ 827126 h 2689957"/>
                <a:gd name="connsiteX2" fmla="*/ 323690 w 2593510"/>
                <a:gd name="connsiteY2" fmla="*/ 876165 h 2689957"/>
                <a:gd name="connsiteX3" fmla="*/ 221332 w 2593510"/>
                <a:gd name="connsiteY3" fmla="*/ 1312940 h 2689957"/>
                <a:gd name="connsiteX4" fmla="*/ 0 w 2593510"/>
                <a:gd name="connsiteY4" fmla="*/ 1265863 h 2689957"/>
                <a:gd name="connsiteX5" fmla="*/ 100364 w 2593510"/>
                <a:gd name="connsiteY5" fmla="*/ 1864794 h 2689957"/>
                <a:gd name="connsiteX6" fmla="*/ 0 w 2593510"/>
                <a:gd name="connsiteY6" fmla="*/ 1425403 h 2689957"/>
                <a:gd name="connsiteX7" fmla="*/ 221332 w 2593510"/>
                <a:gd name="connsiteY7" fmla="*/ 1376364 h 2689957"/>
                <a:gd name="connsiteX8" fmla="*/ 323690 w 2593510"/>
                <a:gd name="connsiteY8" fmla="*/ 1813139 h 2689957"/>
                <a:gd name="connsiteX9" fmla="*/ 100364 w 2593510"/>
                <a:gd name="connsiteY9" fmla="*/ 1864794 h 2689957"/>
                <a:gd name="connsiteX10" fmla="*/ 170818 w 2593510"/>
                <a:gd name="connsiteY10" fmla="*/ 683278 h 2689957"/>
                <a:gd name="connsiteX11" fmla="*/ 455293 w 2593510"/>
                <a:gd name="connsiteY11" fmla="*/ 331504 h 2689957"/>
                <a:gd name="connsiteX12" fmla="*/ 632758 w 2593510"/>
                <a:gd name="connsiteY12" fmla="*/ 470775 h 2689957"/>
                <a:gd name="connsiteX13" fmla="*/ 350277 w 2593510"/>
                <a:gd name="connsiteY13" fmla="*/ 822549 h 2689957"/>
                <a:gd name="connsiteX14" fmla="*/ 170153 w 2593510"/>
                <a:gd name="connsiteY14" fmla="*/ 683278 h 2689957"/>
                <a:gd name="connsiteX15" fmla="*/ 455958 w 2593510"/>
                <a:gd name="connsiteY15" fmla="*/ 2360415 h 2689957"/>
                <a:gd name="connsiteX16" fmla="*/ 171483 w 2593510"/>
                <a:gd name="connsiteY16" fmla="*/ 2008641 h 2689957"/>
                <a:gd name="connsiteX17" fmla="*/ 351606 w 2593510"/>
                <a:gd name="connsiteY17" fmla="*/ 1867409 h 2689957"/>
                <a:gd name="connsiteX18" fmla="*/ 634088 w 2593510"/>
                <a:gd name="connsiteY18" fmla="*/ 2219183 h 2689957"/>
                <a:gd name="connsiteX19" fmla="*/ 456623 w 2593510"/>
                <a:gd name="connsiteY19" fmla="*/ 2360415 h 2689957"/>
                <a:gd name="connsiteX20" fmla="*/ 583573 w 2593510"/>
                <a:gd name="connsiteY20" fmla="*/ 230811 h 2689957"/>
                <a:gd name="connsiteX21" fmla="*/ 995664 w 2593510"/>
                <a:gd name="connsiteY21" fmla="*/ 35962 h 2689957"/>
                <a:gd name="connsiteX22" fmla="*/ 1093369 w 2593510"/>
                <a:gd name="connsiteY22" fmla="*/ 238003 h 2689957"/>
                <a:gd name="connsiteX23" fmla="*/ 683272 w 2593510"/>
                <a:gd name="connsiteY23" fmla="*/ 432852 h 2689957"/>
                <a:gd name="connsiteX24" fmla="*/ 582909 w 2593510"/>
                <a:gd name="connsiteY24" fmla="*/ 230811 h 2689957"/>
                <a:gd name="connsiteX25" fmla="*/ 995664 w 2593510"/>
                <a:gd name="connsiteY25" fmla="*/ 2653996 h 2689957"/>
                <a:gd name="connsiteX26" fmla="*/ 583573 w 2593510"/>
                <a:gd name="connsiteY26" fmla="*/ 2459147 h 2689957"/>
                <a:gd name="connsiteX27" fmla="*/ 683937 w 2593510"/>
                <a:gd name="connsiteY27" fmla="*/ 2257760 h 2689957"/>
                <a:gd name="connsiteX28" fmla="*/ 1094033 w 2593510"/>
                <a:gd name="connsiteY28" fmla="*/ 2452609 h 2689957"/>
                <a:gd name="connsiteX29" fmla="*/ 996328 w 2593510"/>
                <a:gd name="connsiteY29" fmla="*/ 2653996 h 2689957"/>
                <a:gd name="connsiteX30" fmla="*/ 1155182 w 2593510"/>
                <a:gd name="connsiteY30" fmla="*/ 0 h 2689957"/>
                <a:gd name="connsiteX31" fmla="*/ 1611140 w 2593510"/>
                <a:gd name="connsiteY31" fmla="*/ 0 h 2689957"/>
                <a:gd name="connsiteX32" fmla="*/ 1611140 w 2593510"/>
                <a:gd name="connsiteY32" fmla="*/ 224272 h 2689957"/>
                <a:gd name="connsiteX33" fmla="*/ 1155182 w 2593510"/>
                <a:gd name="connsiteY33" fmla="*/ 224272 h 2689957"/>
                <a:gd name="connsiteX34" fmla="*/ 1155182 w 2593510"/>
                <a:gd name="connsiteY34" fmla="*/ 0 h 2689957"/>
                <a:gd name="connsiteX35" fmla="*/ 1155182 w 2593510"/>
                <a:gd name="connsiteY35" fmla="*/ 2465686 h 2689957"/>
                <a:gd name="connsiteX36" fmla="*/ 1611140 w 2593510"/>
                <a:gd name="connsiteY36" fmla="*/ 2465686 h 2689957"/>
                <a:gd name="connsiteX37" fmla="*/ 1611140 w 2593510"/>
                <a:gd name="connsiteY37" fmla="*/ 2689958 h 2689957"/>
                <a:gd name="connsiteX38" fmla="*/ 1155182 w 2593510"/>
                <a:gd name="connsiteY38" fmla="*/ 2689958 h 2689957"/>
                <a:gd name="connsiteX39" fmla="*/ 1155182 w 2593510"/>
                <a:gd name="connsiteY39" fmla="*/ 2465686 h 2689957"/>
                <a:gd name="connsiteX40" fmla="*/ 2082386 w 2593510"/>
                <a:gd name="connsiteY40" fmla="*/ 434813 h 2689957"/>
                <a:gd name="connsiteX41" fmla="*/ 1672289 w 2593510"/>
                <a:gd name="connsiteY41" fmla="*/ 239965 h 2689957"/>
                <a:gd name="connsiteX42" fmla="*/ 1769995 w 2593510"/>
                <a:gd name="connsiteY42" fmla="*/ 35962 h 2689957"/>
                <a:gd name="connsiteX43" fmla="*/ 2180091 w 2593510"/>
                <a:gd name="connsiteY43" fmla="*/ 230811 h 2689957"/>
                <a:gd name="connsiteX44" fmla="*/ 2082386 w 2593510"/>
                <a:gd name="connsiteY44" fmla="*/ 434813 h 2689957"/>
                <a:gd name="connsiteX45" fmla="*/ 1672289 w 2593510"/>
                <a:gd name="connsiteY45" fmla="*/ 2451955 h 2689957"/>
                <a:gd name="connsiteX46" fmla="*/ 2082386 w 2593510"/>
                <a:gd name="connsiteY46" fmla="*/ 2257106 h 2689957"/>
                <a:gd name="connsiteX47" fmla="*/ 2180091 w 2593510"/>
                <a:gd name="connsiteY47" fmla="*/ 2458493 h 2689957"/>
                <a:gd name="connsiteX48" fmla="*/ 1769995 w 2593510"/>
                <a:gd name="connsiteY48" fmla="*/ 2653342 h 2689957"/>
                <a:gd name="connsiteX49" fmla="*/ 1672289 w 2593510"/>
                <a:gd name="connsiteY49" fmla="*/ 2451955 h 2689957"/>
                <a:gd name="connsiteX50" fmla="*/ 2415381 w 2593510"/>
                <a:gd name="connsiteY50" fmla="*/ 822549 h 2689957"/>
                <a:gd name="connsiteX51" fmla="*/ 2130906 w 2593510"/>
                <a:gd name="connsiteY51" fmla="*/ 472737 h 2689957"/>
                <a:gd name="connsiteX52" fmla="*/ 2308371 w 2593510"/>
                <a:gd name="connsiteY52" fmla="*/ 331504 h 2689957"/>
                <a:gd name="connsiteX53" fmla="*/ 2593511 w 2593510"/>
                <a:gd name="connsiteY53" fmla="*/ 683278 h 2689957"/>
                <a:gd name="connsiteX54" fmla="*/ 2416046 w 2593510"/>
                <a:gd name="connsiteY54" fmla="*/ 822549 h 2689957"/>
                <a:gd name="connsiteX55" fmla="*/ 2130241 w 2593510"/>
                <a:gd name="connsiteY55" fmla="*/ 2219183 h 2689957"/>
                <a:gd name="connsiteX56" fmla="*/ 2414717 w 2593510"/>
                <a:gd name="connsiteY56" fmla="*/ 1869370 h 2689957"/>
                <a:gd name="connsiteX57" fmla="*/ 2592182 w 2593510"/>
                <a:gd name="connsiteY57" fmla="*/ 2008641 h 2689957"/>
                <a:gd name="connsiteX58" fmla="*/ 2307042 w 2593510"/>
                <a:gd name="connsiteY58" fmla="*/ 2360415 h 2689957"/>
                <a:gd name="connsiteX59" fmla="*/ 2129577 w 2593510"/>
                <a:gd name="connsiteY59" fmla="*/ 2219183 h 268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593510" h="2689957">
                  <a:moveTo>
                    <a:pt x="0" y="1266517"/>
                  </a:moveTo>
                  <a:lnTo>
                    <a:pt x="100364" y="827126"/>
                  </a:lnTo>
                  <a:lnTo>
                    <a:pt x="323690" y="876165"/>
                  </a:lnTo>
                  <a:lnTo>
                    <a:pt x="221332" y="1312940"/>
                  </a:lnTo>
                  <a:lnTo>
                    <a:pt x="0" y="1265863"/>
                  </a:lnTo>
                  <a:close/>
                  <a:moveTo>
                    <a:pt x="100364" y="1864794"/>
                  </a:moveTo>
                  <a:lnTo>
                    <a:pt x="0" y="1425403"/>
                  </a:lnTo>
                  <a:lnTo>
                    <a:pt x="221332" y="1376364"/>
                  </a:lnTo>
                  <a:lnTo>
                    <a:pt x="323690" y="1813139"/>
                  </a:lnTo>
                  <a:lnTo>
                    <a:pt x="100364" y="1864794"/>
                  </a:lnTo>
                  <a:close/>
                  <a:moveTo>
                    <a:pt x="170818" y="683278"/>
                  </a:moveTo>
                  <a:lnTo>
                    <a:pt x="455293" y="331504"/>
                  </a:lnTo>
                  <a:lnTo>
                    <a:pt x="632758" y="470775"/>
                  </a:lnTo>
                  <a:lnTo>
                    <a:pt x="350277" y="822549"/>
                  </a:lnTo>
                  <a:lnTo>
                    <a:pt x="170153" y="683278"/>
                  </a:lnTo>
                  <a:close/>
                  <a:moveTo>
                    <a:pt x="455958" y="2360415"/>
                  </a:moveTo>
                  <a:lnTo>
                    <a:pt x="171483" y="2008641"/>
                  </a:lnTo>
                  <a:lnTo>
                    <a:pt x="351606" y="1867409"/>
                  </a:lnTo>
                  <a:lnTo>
                    <a:pt x="634088" y="2219183"/>
                  </a:lnTo>
                  <a:lnTo>
                    <a:pt x="456623" y="2360415"/>
                  </a:lnTo>
                  <a:close/>
                  <a:moveTo>
                    <a:pt x="583573" y="230811"/>
                  </a:moveTo>
                  <a:lnTo>
                    <a:pt x="995664" y="35962"/>
                  </a:lnTo>
                  <a:lnTo>
                    <a:pt x="1093369" y="238003"/>
                  </a:lnTo>
                  <a:lnTo>
                    <a:pt x="683272" y="432852"/>
                  </a:lnTo>
                  <a:lnTo>
                    <a:pt x="582909" y="230811"/>
                  </a:lnTo>
                  <a:close/>
                  <a:moveTo>
                    <a:pt x="995664" y="2653996"/>
                  </a:moveTo>
                  <a:lnTo>
                    <a:pt x="583573" y="2459147"/>
                  </a:lnTo>
                  <a:lnTo>
                    <a:pt x="683937" y="2257760"/>
                  </a:lnTo>
                  <a:lnTo>
                    <a:pt x="1094033" y="2452609"/>
                  </a:lnTo>
                  <a:lnTo>
                    <a:pt x="996328" y="2653996"/>
                  </a:lnTo>
                  <a:close/>
                  <a:moveTo>
                    <a:pt x="1155182" y="0"/>
                  </a:moveTo>
                  <a:lnTo>
                    <a:pt x="1611140" y="0"/>
                  </a:lnTo>
                  <a:lnTo>
                    <a:pt x="1611140" y="224272"/>
                  </a:lnTo>
                  <a:lnTo>
                    <a:pt x="1155182" y="224272"/>
                  </a:lnTo>
                  <a:lnTo>
                    <a:pt x="1155182" y="0"/>
                  </a:lnTo>
                  <a:close/>
                  <a:moveTo>
                    <a:pt x="1155182" y="2465686"/>
                  </a:moveTo>
                  <a:lnTo>
                    <a:pt x="1611140" y="2465686"/>
                  </a:lnTo>
                  <a:lnTo>
                    <a:pt x="1611140" y="2689958"/>
                  </a:lnTo>
                  <a:lnTo>
                    <a:pt x="1155182" y="2689958"/>
                  </a:lnTo>
                  <a:lnTo>
                    <a:pt x="1155182" y="2465686"/>
                  </a:lnTo>
                  <a:close/>
                  <a:moveTo>
                    <a:pt x="2082386" y="434813"/>
                  </a:moveTo>
                  <a:lnTo>
                    <a:pt x="1672289" y="239965"/>
                  </a:lnTo>
                  <a:lnTo>
                    <a:pt x="1769995" y="35962"/>
                  </a:lnTo>
                  <a:lnTo>
                    <a:pt x="2180091" y="230811"/>
                  </a:lnTo>
                  <a:lnTo>
                    <a:pt x="2082386" y="434813"/>
                  </a:lnTo>
                  <a:close/>
                  <a:moveTo>
                    <a:pt x="1672289" y="2451955"/>
                  </a:moveTo>
                  <a:lnTo>
                    <a:pt x="2082386" y="2257106"/>
                  </a:lnTo>
                  <a:lnTo>
                    <a:pt x="2180091" y="2458493"/>
                  </a:lnTo>
                  <a:lnTo>
                    <a:pt x="1769995" y="2653342"/>
                  </a:lnTo>
                  <a:lnTo>
                    <a:pt x="1672289" y="2451955"/>
                  </a:lnTo>
                  <a:close/>
                  <a:moveTo>
                    <a:pt x="2415381" y="822549"/>
                  </a:moveTo>
                  <a:lnTo>
                    <a:pt x="2130906" y="472737"/>
                  </a:lnTo>
                  <a:lnTo>
                    <a:pt x="2308371" y="331504"/>
                  </a:lnTo>
                  <a:lnTo>
                    <a:pt x="2593511" y="683278"/>
                  </a:lnTo>
                  <a:lnTo>
                    <a:pt x="2416046" y="822549"/>
                  </a:lnTo>
                  <a:close/>
                  <a:moveTo>
                    <a:pt x="2130241" y="2219183"/>
                  </a:moveTo>
                  <a:lnTo>
                    <a:pt x="2414717" y="1869370"/>
                  </a:lnTo>
                  <a:lnTo>
                    <a:pt x="2592182" y="2008641"/>
                  </a:lnTo>
                  <a:lnTo>
                    <a:pt x="2307042" y="2360415"/>
                  </a:lnTo>
                  <a:lnTo>
                    <a:pt x="2129577" y="2219183"/>
                  </a:lnTo>
                  <a:close/>
                </a:path>
              </a:pathLst>
            </a:custGeom>
            <a:solidFill>
              <a:schemeClr val="bg1"/>
            </a:solidFill>
            <a:ln w="76200" cap="flat">
              <a:solidFill>
                <a:schemeClr val="tx1"/>
              </a:solidFill>
              <a:prstDash val="solid"/>
              <a:bevel/>
            </a:ln>
          </p:spPr>
          <p:txBody>
            <a:bodyPr rtlCol="0" anchor="ctr"/>
            <a:lstStyle/>
            <a:p>
              <a:endParaRPr lang="en-US" dirty="0"/>
            </a:p>
          </p:txBody>
        </p:sp>
        <p:sp>
          <p:nvSpPr>
            <p:cNvPr id="8" name="Freeform 7">
              <a:extLst>
                <a:ext uri="{FF2B5EF4-FFF2-40B4-BE49-F238E27FC236}">
                  <a16:creationId xmlns:a16="http://schemas.microsoft.com/office/drawing/2014/main" id="{916908DD-FB8E-6591-5899-FA8C160F8DEF}"/>
                </a:ext>
              </a:extLst>
            </p:cNvPr>
            <p:cNvSpPr/>
            <p:nvPr/>
          </p:nvSpPr>
          <p:spPr>
            <a:xfrm>
              <a:off x="6095029" y="418007"/>
              <a:ext cx="2330304" cy="2604956"/>
            </a:xfrm>
            <a:custGeom>
              <a:avLst/>
              <a:gdLst>
                <a:gd name="connsiteX0" fmla="*/ 1148536 w 2330304"/>
                <a:gd name="connsiteY0" fmla="*/ 78463 h 2604956"/>
                <a:gd name="connsiteX1" fmla="*/ 214021 w 2330304"/>
                <a:gd name="connsiteY1" fmla="*/ 2604303 h 2604956"/>
                <a:gd name="connsiteX2" fmla="*/ 0 w 2330304"/>
                <a:gd name="connsiteY2" fmla="*/ 2527802 h 2604956"/>
                <a:gd name="connsiteX3" fmla="*/ 933850 w 2330304"/>
                <a:gd name="connsiteY3" fmla="*/ 0 h 2604956"/>
                <a:gd name="connsiteX4" fmla="*/ 1147871 w 2330304"/>
                <a:gd name="connsiteY4" fmla="*/ 78463 h 2604956"/>
                <a:gd name="connsiteX5" fmla="*/ 1622440 w 2330304"/>
                <a:gd name="connsiteY5" fmla="*/ 1470519 h 2604956"/>
                <a:gd name="connsiteX6" fmla="*/ 1622440 w 2330304"/>
                <a:gd name="connsiteY6" fmla="*/ 1694791 h 2604956"/>
                <a:gd name="connsiteX7" fmla="*/ 711189 w 2330304"/>
                <a:gd name="connsiteY7" fmla="*/ 1694791 h 2604956"/>
                <a:gd name="connsiteX8" fmla="*/ 711189 w 2330304"/>
                <a:gd name="connsiteY8" fmla="*/ 1470519 h 2604956"/>
                <a:gd name="connsiteX9" fmla="*/ 1622440 w 2330304"/>
                <a:gd name="connsiteY9" fmla="*/ 1470519 h 2604956"/>
                <a:gd name="connsiteX10" fmla="*/ 1396455 w 2330304"/>
                <a:gd name="connsiteY10" fmla="*/ 0 h 2604956"/>
                <a:gd name="connsiteX11" fmla="*/ 2330305 w 2330304"/>
                <a:gd name="connsiteY11" fmla="*/ 2528456 h 2604956"/>
                <a:gd name="connsiteX12" fmla="*/ 2116284 w 2330304"/>
                <a:gd name="connsiteY12" fmla="*/ 2604957 h 2604956"/>
                <a:gd name="connsiteX13" fmla="*/ 1182434 w 2330304"/>
                <a:gd name="connsiteY13" fmla="*/ 78463 h 2604956"/>
                <a:gd name="connsiteX14" fmla="*/ 1396455 w 2330304"/>
                <a:gd name="connsiteY14" fmla="*/ 0 h 2604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30304" h="2604956">
                  <a:moveTo>
                    <a:pt x="1148536" y="78463"/>
                  </a:moveTo>
                  <a:lnTo>
                    <a:pt x="214021" y="2604303"/>
                  </a:lnTo>
                  <a:lnTo>
                    <a:pt x="0" y="2527802"/>
                  </a:lnTo>
                  <a:lnTo>
                    <a:pt x="933850" y="0"/>
                  </a:lnTo>
                  <a:lnTo>
                    <a:pt x="1147871" y="78463"/>
                  </a:lnTo>
                  <a:close/>
                  <a:moveTo>
                    <a:pt x="1622440" y="1470519"/>
                  </a:moveTo>
                  <a:lnTo>
                    <a:pt x="1622440" y="1694791"/>
                  </a:lnTo>
                  <a:lnTo>
                    <a:pt x="711189" y="1694791"/>
                  </a:lnTo>
                  <a:lnTo>
                    <a:pt x="711189" y="1470519"/>
                  </a:lnTo>
                  <a:lnTo>
                    <a:pt x="1622440" y="1470519"/>
                  </a:lnTo>
                  <a:close/>
                  <a:moveTo>
                    <a:pt x="1396455" y="0"/>
                  </a:moveTo>
                  <a:lnTo>
                    <a:pt x="2330305" y="2528456"/>
                  </a:lnTo>
                  <a:lnTo>
                    <a:pt x="2116284" y="2604957"/>
                  </a:lnTo>
                  <a:lnTo>
                    <a:pt x="1182434" y="78463"/>
                  </a:lnTo>
                  <a:lnTo>
                    <a:pt x="1396455" y="0"/>
                  </a:lnTo>
                  <a:close/>
                </a:path>
              </a:pathLst>
            </a:custGeom>
            <a:solidFill>
              <a:schemeClr val="bg1"/>
            </a:solidFill>
            <a:ln w="76200" cap="flat">
              <a:solidFill>
                <a:schemeClr val="tx1"/>
              </a:solidFill>
              <a:prstDash val="solid"/>
              <a:bevel/>
            </a:ln>
          </p:spPr>
          <p:txBody>
            <a:bodyPr rtlCol="0" anchor="ctr"/>
            <a:lstStyle/>
            <a:p>
              <a:endParaRPr lang="en-US" dirty="0"/>
            </a:p>
          </p:txBody>
        </p:sp>
        <p:pic>
          <p:nvPicPr>
            <p:cNvPr id="11" name="Graphic 10">
              <a:extLst>
                <a:ext uri="{FF2B5EF4-FFF2-40B4-BE49-F238E27FC236}">
                  <a16:creationId xmlns:a16="http://schemas.microsoft.com/office/drawing/2014/main" id="{18FFA309-AD26-44CB-4983-56AA70504D8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94225" y="375507"/>
              <a:ext cx="8042409" cy="2680804"/>
            </a:xfrm>
            <a:prstGeom prst="rect">
              <a:avLst/>
            </a:prstGeom>
          </p:spPr>
        </p:pic>
      </p:grpSp>
    </p:spTree>
    <p:extLst>
      <p:ext uri="{BB962C8B-B14F-4D97-AF65-F5344CB8AC3E}">
        <p14:creationId xmlns:p14="http://schemas.microsoft.com/office/powerpoint/2010/main" val="751128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2">
    <p:bg>
      <p:bgPr>
        <a:solidFill>
          <a:schemeClr val="tx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 name="Title 1">
            <a:extLst>
              <a:ext uri="{FF2B5EF4-FFF2-40B4-BE49-F238E27FC236}">
                <a16:creationId xmlns:a16="http://schemas.microsoft.com/office/drawing/2014/main" id="{5711F71C-ECD5-1ED4-1970-B6E919A7A95E}"/>
              </a:ext>
            </a:extLst>
          </p:cNvPr>
          <p:cNvSpPr>
            <a:spLocks noGrp="1"/>
          </p:cNvSpPr>
          <p:nvPr>
            <p:ph type="ctrTitle" hasCustomPrompt="1"/>
          </p:nvPr>
        </p:nvSpPr>
        <p:spPr>
          <a:xfrm>
            <a:off x="412307" y="393192"/>
            <a:ext cx="3931093" cy="960120"/>
          </a:xfrm>
          <a:solidFill>
            <a:schemeClr val="bg1"/>
          </a:solidFill>
        </p:spPr>
        <p:txBody>
          <a:bodyPr wrap="squar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826679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2 Grid">
    <p:bg>
      <p:bgPr>
        <a:solidFill>
          <a:schemeClr val="tx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38E9EA2-4331-E280-775D-B091E5775636}"/>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81CA9D06-0E11-A4F4-CAF2-E0AEDD730974}"/>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F68E7277-14C6-758F-A7DB-2C399C0C3D90}"/>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781A75E4-CE69-7453-0277-813BD4AC80AF}"/>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099DE5A3-48F4-5CEE-5CB6-9C25F1F224CC}"/>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532753E-04FF-B65A-5B70-6EADEEAB3524}"/>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E2AF9CD3-7E0E-3F5C-DA8D-6C1E36971AB8}"/>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9E3E0D5E-5D32-CCB0-E827-081D7BD253B4}"/>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6CD92BB-42EC-3E1C-86D4-D9759E1C35AD}"/>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9E6695D6-8AA5-63ED-ACB1-1CAD661D2EB5}"/>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7A78144F-6DBF-D437-2D2F-67BF7D006601}"/>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7605D59F-A390-0735-C03A-71193ADB5448}"/>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8DE14045-463E-B06B-55BA-DF28807D51E4}"/>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99D2F4EC-3867-DCB5-7008-745AB3432D50}"/>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8D39FEE0-CB2E-ED59-34C3-ABFD676E540B}"/>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B1BFF13A-B159-0744-7359-060501DE390B}"/>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5B46DE7-07DC-D515-F1F6-69BE5946E8E3}"/>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9D248F2F-B88D-644D-3AA9-529FC532DEE2}"/>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B95B8F98-7577-549C-ECAB-16B67C5F4560}"/>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6B9C966E-C8A2-2564-7E91-0175C683E1F7}"/>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9613B59F-3D03-421B-E9B1-8642E643FCDA}"/>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562005E4-5ADD-1201-C8C8-BA68178B6137}"/>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B34D09CA-D9E7-6C19-A2DA-B8304FD6A38A}"/>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FCCE89E3-B1AC-A85E-B21F-DD6A59B95CBC}"/>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 name="Title 1">
            <a:extLst>
              <a:ext uri="{FF2B5EF4-FFF2-40B4-BE49-F238E27FC236}">
                <a16:creationId xmlns:a16="http://schemas.microsoft.com/office/drawing/2014/main" id="{5711F71C-ECD5-1ED4-1970-B6E919A7A95E}"/>
              </a:ext>
            </a:extLst>
          </p:cNvPr>
          <p:cNvSpPr>
            <a:spLocks noGrp="1"/>
          </p:cNvSpPr>
          <p:nvPr>
            <p:ph type="ctrTitle" hasCustomPrompt="1"/>
          </p:nvPr>
        </p:nvSpPr>
        <p:spPr>
          <a:xfrm>
            <a:off x="412307" y="393192"/>
            <a:ext cx="3931093" cy="960120"/>
          </a:xfrm>
          <a:solidFill>
            <a:schemeClr val="bg1"/>
          </a:solidFill>
        </p:spPr>
        <p:txBody>
          <a:bodyPr wrap="squar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172452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3">
    <p:bg>
      <p:bgPr>
        <a:solidFill>
          <a:schemeClr val="tx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 name="Title 1">
            <a:extLst>
              <a:ext uri="{FF2B5EF4-FFF2-40B4-BE49-F238E27FC236}">
                <a16:creationId xmlns:a16="http://schemas.microsoft.com/office/drawing/2014/main" id="{DF38433F-0CDB-6FFB-A68E-1F3C7D778A3E}"/>
              </a:ext>
            </a:extLst>
          </p:cNvPr>
          <p:cNvSpPr>
            <a:spLocks noGrp="1"/>
          </p:cNvSpPr>
          <p:nvPr>
            <p:ph type="ctrTitle" hasCustomPrompt="1"/>
          </p:nvPr>
        </p:nvSpPr>
        <p:spPr>
          <a:xfrm>
            <a:off x="411480" y="393192"/>
            <a:ext cx="3904487" cy="960120"/>
          </a:xfrm>
          <a:solidFill>
            <a:schemeClr val="accent2"/>
          </a:solidFill>
        </p:spPr>
        <p:txBody>
          <a:bodyPr wrap="non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2225764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3 Grid">
    <p:bg>
      <p:bgPr>
        <a:solidFill>
          <a:schemeClr val="tx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F8E19F1-6275-9B1E-4E57-8E40C4D47FD0}"/>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458A5AF1-3BF8-E3FF-AB14-DB399C5AB466}"/>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4A313B19-80F1-3ED4-D059-B7CBBBF1EAD3}"/>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602922BD-A730-444C-D310-18F3F760AC4D}"/>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5206474A-1435-A202-672B-EBC33C7B9F79}"/>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F6809224-513D-9855-10C6-AD836ED63B45}"/>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33E43EB-B702-B9C0-9F28-F8137750F312}"/>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32AFD49-FA28-F5C0-410F-95715A7DAFB6}"/>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D7FE9D27-7452-0DDD-B602-85FC15DD8EFB}"/>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C2FD71D7-1A3C-C750-56FB-49DE7837CB17}"/>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7C9ABE5-C716-BF4F-EBAC-8BD0CBA93A78}"/>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A314BA07-5526-AEA1-2232-5045B4450A15}"/>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903E7C2A-1C65-AEB0-08AA-17222E0239E2}"/>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ACDC2C2-6058-DB32-2931-7A0A02AA8361}"/>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AD17AFD4-F740-8F3E-B5F7-71F130862B79}"/>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A053F8F4-F8FC-08DA-210A-27F97745E0CC}"/>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41C1DAB4-9C3C-6B3D-C6CD-5FA4D573B3FA}"/>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1BE116B5-467F-75DE-A495-2533A44D070F}"/>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18C38427-38D6-1076-71BF-51897075FB68}"/>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DAD45F60-7B10-0245-C0A8-F85B6997BCA8}"/>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9067DDCC-6854-7838-EE6A-2C75D517B2B4}"/>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69D3D7CD-21D0-9D80-5473-A470708C4012}"/>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A47F5C39-6283-8883-49A1-6A79124CD8A6}"/>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28B48372-08B3-E151-FF6F-D7BF983846B9}"/>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 name="Title 1">
            <a:extLst>
              <a:ext uri="{FF2B5EF4-FFF2-40B4-BE49-F238E27FC236}">
                <a16:creationId xmlns:a16="http://schemas.microsoft.com/office/drawing/2014/main" id="{5711F71C-ECD5-1ED4-1970-B6E919A7A95E}"/>
              </a:ext>
            </a:extLst>
          </p:cNvPr>
          <p:cNvSpPr>
            <a:spLocks noGrp="1"/>
          </p:cNvSpPr>
          <p:nvPr>
            <p:ph type="ctrTitle" hasCustomPrompt="1"/>
          </p:nvPr>
        </p:nvSpPr>
        <p:spPr>
          <a:xfrm>
            <a:off x="412309" y="393192"/>
            <a:ext cx="3904487" cy="960120"/>
          </a:xfrm>
          <a:solidFill>
            <a:schemeClr val="accent2"/>
          </a:solidFill>
        </p:spPr>
        <p:txBody>
          <a:bodyPr wrap="non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2477217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4">
    <p:bg>
      <p:bgPr>
        <a:solidFill>
          <a:schemeClr val="tx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 name="Title 1">
            <a:extLst>
              <a:ext uri="{FF2B5EF4-FFF2-40B4-BE49-F238E27FC236}">
                <a16:creationId xmlns:a16="http://schemas.microsoft.com/office/drawing/2014/main" id="{C865A57C-AC8E-E4AC-D689-051C3BFE8D79}"/>
              </a:ext>
            </a:extLst>
          </p:cNvPr>
          <p:cNvSpPr>
            <a:spLocks noGrp="1"/>
          </p:cNvSpPr>
          <p:nvPr>
            <p:ph type="ctrTitle" hasCustomPrompt="1"/>
          </p:nvPr>
        </p:nvSpPr>
        <p:spPr>
          <a:xfrm>
            <a:off x="412309" y="393192"/>
            <a:ext cx="3904487" cy="960120"/>
          </a:xfrm>
          <a:solidFill>
            <a:schemeClr val="accent1"/>
          </a:solidFill>
        </p:spPr>
        <p:txBody>
          <a:bodyPr wrap="non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992886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4 Grid">
    <p:bg>
      <p:bgPr>
        <a:solidFill>
          <a:schemeClr val="tx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15DA419-27C4-07BA-EBED-D5E3AF494EBD}"/>
              </a:ext>
            </a:extLst>
          </p:cNvPr>
          <p:cNvGrpSpPr/>
          <p:nvPr userDrawn="1"/>
        </p:nvGrpSpPr>
        <p:grpSpPr>
          <a:xfrm>
            <a:off x="0" y="0"/>
            <a:ext cx="12192000" cy="6858000"/>
            <a:chOff x="0" y="0"/>
            <a:chExt cx="12192000" cy="6858000"/>
          </a:xfrm>
        </p:grpSpPr>
        <p:cxnSp>
          <p:nvCxnSpPr>
            <p:cNvPr id="20" name="Straight Connector 19">
              <a:extLst>
                <a:ext uri="{FF2B5EF4-FFF2-40B4-BE49-F238E27FC236}">
                  <a16:creationId xmlns:a16="http://schemas.microsoft.com/office/drawing/2014/main" id="{D088F4C8-307D-1BE8-2EEB-1AADE52C51CB}"/>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8C47D856-D959-5B2B-3AA6-7202761633D2}"/>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B56F9BF1-B622-148A-8833-0A913F35318A}"/>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D4D00575-D0D4-05CE-D69E-0CC73A9FBA93}"/>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0017F17D-FD7F-876A-CB59-AB57FCB3C2C0}"/>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86F91198-DC9D-F4D8-1707-6F70B263C55E}"/>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10D294CA-9762-8583-7145-F894428ED62B}"/>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176A2A55-34AF-46C0-883A-746CFC971723}"/>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4D3F82BA-D3B3-04A6-50C7-C688F914EE4A}"/>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0CE82C9A-DB07-B7C3-638B-98A558C58209}"/>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974BDAF2-E407-BD24-449A-B51D1463101E}"/>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748422FE-7EEF-51BC-78A5-8CC835E54DD6}"/>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8F3E6850-9C94-1DB4-CCDA-EDBA603EB468}"/>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C39284E5-EEB9-1654-EF34-2DE2D2A20D6B}"/>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9C8E573A-E689-CC51-16CE-9009FD1503F0}"/>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F5AE1C7F-655A-973F-54B3-EDE46C43DB17}"/>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32ACF32E-7DC9-69E0-BD1B-2800B5458285}"/>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647425BA-8C2C-8D69-2A54-54395383310D}"/>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D4EE2C55-F865-06C9-CE2F-5BE139777C63}"/>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1C0A3DA3-48C7-E6D3-17D0-8E7F09BABF42}"/>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F55ACACD-5F23-0E72-B5DF-9662C93829DE}"/>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D0EEB755-AF4A-C51A-B571-ADDB84DEBF14}"/>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226EA5B7-ED01-5952-00EA-D57881E51E0A}"/>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9" name="Title 1">
            <a:extLst>
              <a:ext uri="{FF2B5EF4-FFF2-40B4-BE49-F238E27FC236}">
                <a16:creationId xmlns:a16="http://schemas.microsoft.com/office/drawing/2014/main" id="{2EFE5876-16F8-971A-7D40-366500029825}"/>
              </a:ext>
            </a:extLst>
          </p:cNvPr>
          <p:cNvSpPr>
            <a:spLocks noGrp="1"/>
          </p:cNvSpPr>
          <p:nvPr>
            <p:ph type="ctrTitle" hasCustomPrompt="1"/>
          </p:nvPr>
        </p:nvSpPr>
        <p:spPr>
          <a:xfrm>
            <a:off x="412309" y="393192"/>
            <a:ext cx="3904487" cy="960120"/>
          </a:xfrm>
          <a:solidFill>
            <a:schemeClr val="accent1"/>
          </a:solidFill>
        </p:spPr>
        <p:txBody>
          <a:bodyPr wrap="non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1240279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5">
    <p:bg>
      <p:bgPr>
        <a:solidFill>
          <a:schemeClr val="tx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 name="Title 1">
            <a:extLst>
              <a:ext uri="{FF2B5EF4-FFF2-40B4-BE49-F238E27FC236}">
                <a16:creationId xmlns:a16="http://schemas.microsoft.com/office/drawing/2014/main" id="{C865A57C-AC8E-E4AC-D689-051C3BFE8D79}"/>
              </a:ext>
            </a:extLst>
          </p:cNvPr>
          <p:cNvSpPr>
            <a:spLocks noGrp="1"/>
          </p:cNvSpPr>
          <p:nvPr>
            <p:ph type="ctrTitle" hasCustomPrompt="1"/>
          </p:nvPr>
        </p:nvSpPr>
        <p:spPr>
          <a:xfrm>
            <a:off x="412309" y="393192"/>
            <a:ext cx="3904487" cy="960120"/>
          </a:xfrm>
          <a:solidFill>
            <a:schemeClr val="accent4"/>
          </a:solidFill>
        </p:spPr>
        <p:txBody>
          <a:bodyPr wrap="non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4151021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5 Grid">
    <p:bg>
      <p:bgPr>
        <a:solidFill>
          <a:schemeClr val="tx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BEFE233-6BF8-F5F5-B646-76B9B3945702}"/>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374C94BF-7144-2BBA-67A3-88F0AA12C7C9}"/>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4608AF3F-F964-1097-514C-1C063BE317B7}"/>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323F1BD0-3F70-B919-79A8-C9C72E047043}"/>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A4C71CD6-2127-7006-A2AC-3A3E8B036765}"/>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89A3E508-723C-BD5E-0236-4CCD60047090}"/>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359DC6FB-7903-DF1E-A88A-12038CF1CB82}"/>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06AFD379-9F66-E34F-0203-0882ADF76C83}"/>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18742749-E179-87AA-74DF-1948145BA4B9}"/>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8980BE55-38C5-BFEE-060A-FF6B39F17328}"/>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10783D6-2331-7448-F727-6DB58A0E7DBF}"/>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28EFF51-A523-8418-C951-9FAD35339815}"/>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40FF3517-AB86-1788-D447-BE6B4C0A8BB8}"/>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47880DD-19DB-FC6A-0172-5B7FB384A463}"/>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25E33362-86DA-88BB-FBA9-59E95CA707FE}"/>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E303717F-D3B0-2B92-35E3-89125CF04DE6}"/>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1AD22069-708E-DEB6-AF15-378865B2C594}"/>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E33D07B3-1CF5-280C-4381-6283EC5235B6}"/>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E65620B7-1876-00CD-F37A-1E0A983D7FEB}"/>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FB9CA166-4694-3923-9D20-D80B177BF291}"/>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A9C1F010-F1AF-01CD-B36B-6C0C42CF030C}"/>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D56224D8-CAF8-44BC-077F-6E4347A09D19}"/>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B6A044FD-B00F-88D5-DFAE-E39A01174FA1}"/>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431818E7-8D6F-7436-F708-1A606A9426A5}"/>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9" name="Title 1">
            <a:extLst>
              <a:ext uri="{FF2B5EF4-FFF2-40B4-BE49-F238E27FC236}">
                <a16:creationId xmlns:a16="http://schemas.microsoft.com/office/drawing/2014/main" id="{2EFE5876-16F8-971A-7D40-366500029825}"/>
              </a:ext>
            </a:extLst>
          </p:cNvPr>
          <p:cNvSpPr>
            <a:spLocks noGrp="1"/>
          </p:cNvSpPr>
          <p:nvPr>
            <p:ph type="ctrTitle" hasCustomPrompt="1"/>
          </p:nvPr>
        </p:nvSpPr>
        <p:spPr>
          <a:xfrm>
            <a:off x="411480" y="393192"/>
            <a:ext cx="3904487" cy="960120"/>
          </a:xfrm>
          <a:solidFill>
            <a:schemeClr val="accent4"/>
          </a:solidFill>
        </p:spPr>
        <p:txBody>
          <a:bodyPr wrap="non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2621305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6">
    <p:bg>
      <p:bgPr>
        <a:solidFill>
          <a:schemeClr val="tx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 name="Title 1">
            <a:extLst>
              <a:ext uri="{FF2B5EF4-FFF2-40B4-BE49-F238E27FC236}">
                <a16:creationId xmlns:a16="http://schemas.microsoft.com/office/drawing/2014/main" id="{C865A57C-AC8E-E4AC-D689-051C3BFE8D79}"/>
              </a:ext>
            </a:extLst>
          </p:cNvPr>
          <p:cNvSpPr>
            <a:spLocks noGrp="1"/>
          </p:cNvSpPr>
          <p:nvPr>
            <p:ph type="ctrTitle" hasCustomPrompt="1"/>
          </p:nvPr>
        </p:nvSpPr>
        <p:spPr>
          <a:xfrm>
            <a:off x="412309" y="393192"/>
            <a:ext cx="3904487" cy="960120"/>
          </a:xfrm>
          <a:solidFill>
            <a:schemeClr val="accent3"/>
          </a:solidFill>
        </p:spPr>
        <p:txBody>
          <a:bodyPr wrap="non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490514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6 Grid">
    <p:bg>
      <p:bgPr>
        <a:solidFill>
          <a:schemeClr val="tx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7E53859-9E71-5ABD-D1E6-ADFD9C4112E5}"/>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1C793A2B-AF47-F318-E60E-222C56FFE8E1}"/>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D202ED3F-6D72-A2D8-C09B-DF789C4DDEED}"/>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975F5B5-40C1-A4AC-2897-39B3A3B2F898}"/>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4DBCA969-7ED9-88CD-C3D8-DBBF7976C370}"/>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1D7C857-F82A-884E-7C9F-61F76BF7457C}"/>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69986214-AD0E-1215-90D8-4892ED1AE829}"/>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8C360C59-133E-6E32-8B61-AA8EF0B5E379}"/>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9578541-FCC7-2422-1F17-1D81D46254B1}"/>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1C351A59-A562-5B7F-0038-53FBC39A9B2E}"/>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B3667FE-7155-AA56-6B1F-C6E0CDCB8D72}"/>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5662125-E012-868C-EE17-BC99ABBC28C7}"/>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AF8B59E0-BF20-B244-4870-28FF4802825B}"/>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48BE641D-827A-C2C8-4207-8194BC113987}"/>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7CBBF3F9-141C-4315-A859-4043EFA38C58}"/>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6C67103-9C8A-945F-10C8-47092FF94CB6}"/>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DA54C90-3B6D-1013-8B62-0A5742A2DFF7}"/>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10E408AA-DAE8-0296-92DE-21ABFCBC01F5}"/>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4F921018-0C8B-74CA-F83C-A3DBAC753218}"/>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5847C724-DC68-8C04-2E61-00DC99662D49}"/>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349E9781-1D15-C8C6-28DB-D53C608140FB}"/>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6628EC9E-1980-ED15-56D4-9DD13D25E7BC}"/>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563AB297-B3C0-75B8-52CF-B25AD38DDF83}"/>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0EFE1597-4B4F-B955-F3B5-B1D0CDFB5D07}"/>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9" name="Title 1">
            <a:extLst>
              <a:ext uri="{FF2B5EF4-FFF2-40B4-BE49-F238E27FC236}">
                <a16:creationId xmlns:a16="http://schemas.microsoft.com/office/drawing/2014/main" id="{2EFE5876-16F8-971A-7D40-366500029825}"/>
              </a:ext>
            </a:extLst>
          </p:cNvPr>
          <p:cNvSpPr>
            <a:spLocks noGrp="1"/>
          </p:cNvSpPr>
          <p:nvPr>
            <p:ph type="ctrTitle" hasCustomPrompt="1"/>
          </p:nvPr>
        </p:nvSpPr>
        <p:spPr>
          <a:xfrm>
            <a:off x="412309" y="393192"/>
            <a:ext cx="3904487" cy="960120"/>
          </a:xfrm>
          <a:solidFill>
            <a:schemeClr val="accent3"/>
          </a:solidFill>
        </p:spPr>
        <p:txBody>
          <a:bodyPr wrap="non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spTree>
    <p:extLst>
      <p:ext uri="{BB962C8B-B14F-4D97-AF65-F5344CB8AC3E}">
        <p14:creationId xmlns:p14="http://schemas.microsoft.com/office/powerpoint/2010/main" val="1544022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tx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6" y="449626"/>
              <a:ext cx="4789857" cy="1260488"/>
            </a:xfrm>
            <a:prstGeom prst="rect">
              <a:avLst/>
            </a:prstGeom>
          </p:spPr>
        </p:pic>
      </p:grpSp>
      <p:sp>
        <p:nvSpPr>
          <p:cNvPr id="29" name="Title 1">
            <a:extLst>
              <a:ext uri="{FF2B5EF4-FFF2-40B4-BE49-F238E27FC236}">
                <a16:creationId xmlns:a16="http://schemas.microsoft.com/office/drawing/2014/main" id="{2EFE5876-16F8-971A-7D40-366500029825}"/>
              </a:ext>
            </a:extLst>
          </p:cNvPr>
          <p:cNvSpPr>
            <a:spLocks noGrp="1"/>
          </p:cNvSpPr>
          <p:nvPr>
            <p:ph type="ctrTitle"/>
          </p:nvPr>
        </p:nvSpPr>
        <p:spPr>
          <a:xfrm>
            <a:off x="282364" y="187675"/>
            <a:ext cx="6217920" cy="1823151"/>
          </a:xfrm>
          <a:solidFill>
            <a:schemeClr val="tx1"/>
          </a:solidFill>
        </p:spPr>
        <p:txBody>
          <a:bodyPr wrap="squar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a:t>Click to edit Master title style</a:t>
            </a:r>
            <a:endParaRPr lang="en-US" dirty="0"/>
          </a:p>
        </p:txBody>
      </p:sp>
      <p:sp>
        <p:nvSpPr>
          <p:cNvPr id="33" name="Text Placeholder 32">
            <a:extLst>
              <a:ext uri="{FF2B5EF4-FFF2-40B4-BE49-F238E27FC236}">
                <a16:creationId xmlns:a16="http://schemas.microsoft.com/office/drawing/2014/main" id="{453D340D-FA81-9629-2692-DB91E21B6452}"/>
              </a:ext>
            </a:extLst>
          </p:cNvPr>
          <p:cNvSpPr>
            <a:spLocks noGrp="1"/>
          </p:cNvSpPr>
          <p:nvPr>
            <p:ph type="body" sz="quarter" idx="10"/>
          </p:nvPr>
        </p:nvSpPr>
        <p:spPr>
          <a:xfrm>
            <a:off x="282364" y="2021607"/>
            <a:ext cx="3374136" cy="356616"/>
          </a:xfrm>
          <a:solidFill>
            <a:schemeClr val="tx1"/>
          </a:solidFill>
        </p:spPr>
        <p:txBody>
          <a:bodyPr wrap="none" lIns="137160" rIns="91440" bIns="45720">
            <a:spAutoFit/>
          </a:bodyPr>
          <a:lstStyle>
            <a:lvl1pPr>
              <a:defRPr b="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739015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7">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321F7F1-970E-E7EA-D6AB-022C626461C4}"/>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7C28E4A2-6BF4-1392-81B6-88D637285E4E}"/>
                </a:ext>
              </a:extLst>
            </p:cNvPr>
            <p:cNvCxnSpPr>
              <a:cxnSpLocks/>
            </p:cNvCxnSpPr>
            <p:nvPr userDrawn="1"/>
          </p:nvCxnSpPr>
          <p:spPr>
            <a:xfrm flipH="1">
              <a:off x="0" y="1143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42D0E86E-EF13-BD0E-51DD-7D6F9CCDB735}"/>
                </a:ext>
              </a:extLst>
            </p:cNvPr>
            <p:cNvCxnSpPr>
              <a:cxnSpLocks/>
            </p:cNvCxnSpPr>
            <p:nvPr userDrawn="1"/>
          </p:nvCxnSpPr>
          <p:spPr>
            <a:xfrm>
              <a:off x="411480"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D62F5367-2881-16D2-98F7-C3CD6DFE06A9}"/>
                </a:ext>
              </a:extLst>
            </p:cNvPr>
            <p:cNvCxnSpPr>
              <a:cxnSpLocks/>
            </p:cNvCxnSpPr>
            <p:nvPr userDrawn="1"/>
          </p:nvCxnSpPr>
          <p:spPr>
            <a:xfrm>
              <a:off x="1548384"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CB33CF6C-7C5A-ED23-5E9C-48374AF0A71A}"/>
                </a:ext>
              </a:extLst>
            </p:cNvPr>
            <p:cNvCxnSpPr>
              <a:cxnSpLocks/>
            </p:cNvCxnSpPr>
            <p:nvPr userDrawn="1"/>
          </p:nvCxnSpPr>
          <p:spPr>
            <a:xfrm>
              <a:off x="2685288"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586D657C-E370-70AF-8AA5-804AE09723FD}"/>
                </a:ext>
              </a:extLst>
            </p:cNvPr>
            <p:cNvCxnSpPr>
              <a:cxnSpLocks/>
            </p:cNvCxnSpPr>
            <p:nvPr userDrawn="1"/>
          </p:nvCxnSpPr>
          <p:spPr>
            <a:xfrm>
              <a:off x="3822192"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E519F73C-CEA0-4D1C-ED13-5EE0992890A6}"/>
                </a:ext>
              </a:extLst>
            </p:cNvPr>
            <p:cNvCxnSpPr>
              <a:cxnSpLocks/>
            </p:cNvCxnSpPr>
            <p:nvPr userDrawn="1"/>
          </p:nvCxnSpPr>
          <p:spPr>
            <a:xfrm>
              <a:off x="4959096"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635FD90-1C19-E4FD-294F-229C168F63AA}"/>
                </a:ext>
              </a:extLst>
            </p:cNvPr>
            <p:cNvCxnSpPr>
              <a:cxnSpLocks/>
            </p:cNvCxnSpPr>
            <p:nvPr userDrawn="1"/>
          </p:nvCxnSpPr>
          <p:spPr>
            <a:xfrm>
              <a:off x="6096000"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E9D517C9-0C0F-3ED4-FB07-C7EE7FCC0DD9}"/>
                </a:ext>
              </a:extLst>
            </p:cNvPr>
            <p:cNvCxnSpPr>
              <a:cxnSpLocks/>
            </p:cNvCxnSpPr>
            <p:nvPr userDrawn="1"/>
          </p:nvCxnSpPr>
          <p:spPr>
            <a:xfrm>
              <a:off x="7260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120A076-1A49-83E5-7FA8-BA25BA4B5D03}"/>
                </a:ext>
              </a:extLst>
            </p:cNvPr>
            <p:cNvCxnSpPr>
              <a:cxnSpLocks/>
            </p:cNvCxnSpPr>
            <p:nvPr userDrawn="1"/>
          </p:nvCxnSpPr>
          <p:spPr>
            <a:xfrm>
              <a:off x="8403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98FDC8F-D32B-BCE0-B9CC-51A20AA5BAF2}"/>
                </a:ext>
              </a:extLst>
            </p:cNvPr>
            <p:cNvCxnSpPr>
              <a:cxnSpLocks/>
            </p:cNvCxnSpPr>
            <p:nvPr userDrawn="1"/>
          </p:nvCxnSpPr>
          <p:spPr>
            <a:xfrm>
              <a:off x="9546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C621DAE-F073-F446-E1C4-BF30C6090714}"/>
                </a:ext>
              </a:extLst>
            </p:cNvPr>
            <p:cNvCxnSpPr>
              <a:cxnSpLocks/>
            </p:cNvCxnSpPr>
            <p:nvPr userDrawn="1"/>
          </p:nvCxnSpPr>
          <p:spPr>
            <a:xfrm>
              <a:off x="10689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87C9BE2-B0F2-2E01-AC00-25B307A10DBD}"/>
                </a:ext>
              </a:extLst>
            </p:cNvPr>
            <p:cNvCxnSpPr>
              <a:cxnSpLocks/>
            </p:cNvCxnSpPr>
            <p:nvPr userDrawn="1"/>
          </p:nvCxnSpPr>
          <p:spPr>
            <a:xfrm>
              <a:off x="11780520"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06434B19-B650-43E6-FB52-93A26A3A03E6}"/>
                </a:ext>
              </a:extLst>
            </p:cNvPr>
            <p:cNvCxnSpPr>
              <a:cxnSpLocks/>
            </p:cNvCxnSpPr>
            <p:nvPr userDrawn="1"/>
          </p:nvCxnSpPr>
          <p:spPr>
            <a:xfrm flipH="1">
              <a:off x="0" y="2286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2169088-8E1A-444E-E4CE-538074B75FA6}"/>
                </a:ext>
              </a:extLst>
            </p:cNvPr>
            <p:cNvCxnSpPr>
              <a:cxnSpLocks/>
            </p:cNvCxnSpPr>
            <p:nvPr userDrawn="1"/>
          </p:nvCxnSpPr>
          <p:spPr>
            <a:xfrm flipH="1">
              <a:off x="0" y="3429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17CB77C2-4384-2C17-229F-0C85E1E42013}"/>
                </a:ext>
              </a:extLst>
            </p:cNvPr>
            <p:cNvCxnSpPr>
              <a:cxnSpLocks/>
            </p:cNvCxnSpPr>
            <p:nvPr userDrawn="1"/>
          </p:nvCxnSpPr>
          <p:spPr>
            <a:xfrm flipH="1">
              <a:off x="0" y="4572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6EA90D8-7D15-36B6-5989-C89D0021FBD5}"/>
                </a:ext>
              </a:extLst>
            </p:cNvPr>
            <p:cNvCxnSpPr>
              <a:cxnSpLocks/>
            </p:cNvCxnSpPr>
            <p:nvPr userDrawn="1"/>
          </p:nvCxnSpPr>
          <p:spPr>
            <a:xfrm flipH="1">
              <a:off x="0" y="5715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grpSp>
      <p:sp>
        <p:nvSpPr>
          <p:cNvPr id="2" name="Title 1">
            <a:extLst>
              <a:ext uri="{FF2B5EF4-FFF2-40B4-BE49-F238E27FC236}">
                <a16:creationId xmlns:a16="http://schemas.microsoft.com/office/drawing/2014/main" id="{5711F71C-ECD5-1ED4-1970-B6E919A7A95E}"/>
              </a:ext>
            </a:extLst>
          </p:cNvPr>
          <p:cNvSpPr>
            <a:spLocks noGrp="1"/>
          </p:cNvSpPr>
          <p:nvPr>
            <p:ph type="ctrTitle" hasCustomPrompt="1"/>
          </p:nvPr>
        </p:nvSpPr>
        <p:spPr>
          <a:xfrm>
            <a:off x="412309" y="393192"/>
            <a:ext cx="3904487" cy="960120"/>
          </a:xfrm>
          <a:noFill/>
        </p:spPr>
        <p:txBody>
          <a:bodyPr wrap="non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grpSp>
        <p:nvGrpSpPr>
          <p:cNvPr id="20" name="Group 19">
            <a:extLst>
              <a:ext uri="{FF2B5EF4-FFF2-40B4-BE49-F238E27FC236}">
                <a16:creationId xmlns:a16="http://schemas.microsoft.com/office/drawing/2014/main" id="{D0B9AB05-6305-9413-031A-073C75E4CDBD}"/>
              </a:ext>
            </a:extLst>
          </p:cNvPr>
          <p:cNvGrpSpPr/>
          <p:nvPr userDrawn="1"/>
        </p:nvGrpSpPr>
        <p:grpSpPr>
          <a:xfrm>
            <a:off x="363595" y="5984203"/>
            <a:ext cx="2101065" cy="604595"/>
            <a:chOff x="291548" y="357208"/>
            <a:chExt cx="5038695" cy="1449916"/>
          </a:xfrm>
          <a:solidFill>
            <a:schemeClr val="tx1"/>
          </a:solidFill>
        </p:grpSpPr>
        <p:sp>
          <p:nvSpPr>
            <p:cNvPr id="21" name="Rectangle 20">
              <a:extLst>
                <a:ext uri="{FF2B5EF4-FFF2-40B4-BE49-F238E27FC236}">
                  <a16:creationId xmlns:a16="http://schemas.microsoft.com/office/drawing/2014/main" id="{23017ACB-938D-8029-4615-B05999D3B042}"/>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2" name="Rectangle 21">
              <a:extLst>
                <a:ext uri="{FF2B5EF4-FFF2-40B4-BE49-F238E27FC236}">
                  <a16:creationId xmlns:a16="http://schemas.microsoft.com/office/drawing/2014/main" id="{C22A92E7-AE6D-7BC7-7788-F3E0D35890FE}"/>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8" name="Rectangle 27">
              <a:extLst>
                <a:ext uri="{FF2B5EF4-FFF2-40B4-BE49-F238E27FC236}">
                  <a16:creationId xmlns:a16="http://schemas.microsoft.com/office/drawing/2014/main" id="{B8811A00-8778-99EB-B523-80B10A31A1BD}"/>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9" name="Graphic 28">
              <a:extLst>
                <a:ext uri="{FF2B5EF4-FFF2-40B4-BE49-F238E27FC236}">
                  <a16:creationId xmlns:a16="http://schemas.microsoft.com/office/drawing/2014/main" id="{29D02EE3-A088-5C50-4B00-C130FD59B4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217198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vider 7 Grid">
    <p:bg>
      <p:bgPr>
        <a:solidFill>
          <a:schemeClr val="bg1"/>
        </a:solidFill>
        <a:effectLst/>
      </p:bgPr>
    </p:bg>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86018A92-15AB-EF7C-3915-E5AFEC7BF971}"/>
              </a:ext>
            </a:extLst>
          </p:cNvPr>
          <p:cNvGrpSpPr/>
          <p:nvPr userDrawn="1"/>
        </p:nvGrpSpPr>
        <p:grpSpPr>
          <a:xfrm>
            <a:off x="0" y="0"/>
            <a:ext cx="12192000" cy="6858000"/>
            <a:chOff x="0" y="0"/>
            <a:chExt cx="12192000" cy="6858000"/>
          </a:xfrm>
        </p:grpSpPr>
        <p:cxnSp>
          <p:nvCxnSpPr>
            <p:cNvPr id="43" name="Straight Connector 42">
              <a:extLst>
                <a:ext uri="{FF2B5EF4-FFF2-40B4-BE49-F238E27FC236}">
                  <a16:creationId xmlns:a16="http://schemas.microsoft.com/office/drawing/2014/main" id="{83A40445-9616-14F3-70DD-F9CE766A8A07}"/>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71B7299A-DC1F-A621-D108-12FA8FA1AF1F}"/>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4637FD38-ED6C-05CB-DE9C-3F054106FBEC}"/>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16408021-385B-F840-3479-154BE48BDF0A}"/>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F1E6AE1B-39FA-60FF-B3B8-418051F9472D}"/>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F36B275B-4458-08C9-3DF5-26D0504BB63D}"/>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5FB736CA-5FA2-F2FD-E93A-F1E1994672EA}"/>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6B3E043B-6F22-8991-5EF2-24BDCB44A393}"/>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D96706FB-F391-C226-E734-4181E601DE44}"/>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C1AD0D06-4C27-8376-F869-FB89FCCD1911}"/>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69FFBC2C-FAF0-4309-BB2B-4ED77D59AEB4}"/>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F6FE93C7-5FFD-F83E-098C-094732D47850}"/>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6BE84102-5906-0933-11CF-BCF65CAEC284}"/>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82AC2404-17FA-5755-33EC-6377FF8B71E2}"/>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1EFE7CD4-6E2B-2AD3-B752-6DB924583875}"/>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E6FE65A2-2DFA-355D-0078-A60B1F82B876}"/>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DF820356-4EBC-17CC-065C-7A4EC693C7CC}"/>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214792F1-62AE-949A-6132-FBB4B08E1A59}"/>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412FB5D-612C-EA51-9D10-57FA62BBE577}"/>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706795D3-062B-72AA-3D92-950AE0B6A7A4}"/>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5D390A28-131D-D5A5-E554-CA951745C368}"/>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7CB38737-303E-B819-7A89-0C6684AB7904}"/>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2485498-D821-6195-6C2D-0CD9DBFCBB58}"/>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 name="Title 1">
            <a:extLst>
              <a:ext uri="{FF2B5EF4-FFF2-40B4-BE49-F238E27FC236}">
                <a16:creationId xmlns:a16="http://schemas.microsoft.com/office/drawing/2014/main" id="{5711F71C-ECD5-1ED4-1970-B6E919A7A95E}"/>
              </a:ext>
            </a:extLst>
          </p:cNvPr>
          <p:cNvSpPr>
            <a:spLocks noGrp="1"/>
          </p:cNvSpPr>
          <p:nvPr>
            <p:ph type="ctrTitle" hasCustomPrompt="1"/>
          </p:nvPr>
        </p:nvSpPr>
        <p:spPr>
          <a:xfrm>
            <a:off x="412309" y="393192"/>
            <a:ext cx="3904487" cy="960120"/>
          </a:xfrm>
          <a:noFill/>
        </p:spPr>
        <p:txBody>
          <a:bodyPr wrap="non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grpSp>
        <p:nvGrpSpPr>
          <p:cNvPr id="20" name="Group 19">
            <a:extLst>
              <a:ext uri="{FF2B5EF4-FFF2-40B4-BE49-F238E27FC236}">
                <a16:creationId xmlns:a16="http://schemas.microsoft.com/office/drawing/2014/main" id="{D0B9AB05-6305-9413-031A-073C75E4CDBD}"/>
              </a:ext>
            </a:extLst>
          </p:cNvPr>
          <p:cNvGrpSpPr/>
          <p:nvPr userDrawn="1"/>
        </p:nvGrpSpPr>
        <p:grpSpPr>
          <a:xfrm>
            <a:off x="363595" y="5984203"/>
            <a:ext cx="2101065" cy="604595"/>
            <a:chOff x="291548" y="357208"/>
            <a:chExt cx="5038695" cy="1449916"/>
          </a:xfrm>
          <a:solidFill>
            <a:schemeClr val="tx1"/>
          </a:solidFill>
        </p:grpSpPr>
        <p:sp>
          <p:nvSpPr>
            <p:cNvPr id="21" name="Rectangle 20">
              <a:extLst>
                <a:ext uri="{FF2B5EF4-FFF2-40B4-BE49-F238E27FC236}">
                  <a16:creationId xmlns:a16="http://schemas.microsoft.com/office/drawing/2014/main" id="{23017ACB-938D-8029-4615-B05999D3B042}"/>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2" name="Rectangle 21">
              <a:extLst>
                <a:ext uri="{FF2B5EF4-FFF2-40B4-BE49-F238E27FC236}">
                  <a16:creationId xmlns:a16="http://schemas.microsoft.com/office/drawing/2014/main" id="{C22A92E7-AE6D-7BC7-7788-F3E0D35890FE}"/>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8" name="Rectangle 27">
              <a:extLst>
                <a:ext uri="{FF2B5EF4-FFF2-40B4-BE49-F238E27FC236}">
                  <a16:creationId xmlns:a16="http://schemas.microsoft.com/office/drawing/2014/main" id="{B8811A00-8778-99EB-B523-80B10A31A1BD}"/>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9" name="Graphic 28">
              <a:extLst>
                <a:ext uri="{FF2B5EF4-FFF2-40B4-BE49-F238E27FC236}">
                  <a16:creationId xmlns:a16="http://schemas.microsoft.com/office/drawing/2014/main" id="{29D02EE3-A088-5C50-4B00-C130FD59B4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618523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 8">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321F7F1-970E-E7EA-D6AB-022C626461C4}"/>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7C28E4A2-6BF4-1392-81B6-88D637285E4E}"/>
                </a:ext>
              </a:extLst>
            </p:cNvPr>
            <p:cNvCxnSpPr>
              <a:cxnSpLocks/>
            </p:cNvCxnSpPr>
            <p:nvPr userDrawn="1"/>
          </p:nvCxnSpPr>
          <p:spPr>
            <a:xfrm flipH="1">
              <a:off x="0" y="1143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42D0E86E-EF13-BD0E-51DD-7D6F9CCDB735}"/>
                </a:ext>
              </a:extLst>
            </p:cNvPr>
            <p:cNvCxnSpPr>
              <a:cxnSpLocks/>
            </p:cNvCxnSpPr>
            <p:nvPr userDrawn="1"/>
          </p:nvCxnSpPr>
          <p:spPr>
            <a:xfrm>
              <a:off x="411480"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D62F5367-2881-16D2-98F7-C3CD6DFE06A9}"/>
                </a:ext>
              </a:extLst>
            </p:cNvPr>
            <p:cNvCxnSpPr>
              <a:cxnSpLocks/>
            </p:cNvCxnSpPr>
            <p:nvPr userDrawn="1"/>
          </p:nvCxnSpPr>
          <p:spPr>
            <a:xfrm>
              <a:off x="1548384"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CB33CF6C-7C5A-ED23-5E9C-48374AF0A71A}"/>
                </a:ext>
              </a:extLst>
            </p:cNvPr>
            <p:cNvCxnSpPr>
              <a:cxnSpLocks/>
            </p:cNvCxnSpPr>
            <p:nvPr userDrawn="1"/>
          </p:nvCxnSpPr>
          <p:spPr>
            <a:xfrm>
              <a:off x="2685288"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586D657C-E370-70AF-8AA5-804AE09723FD}"/>
                </a:ext>
              </a:extLst>
            </p:cNvPr>
            <p:cNvCxnSpPr>
              <a:cxnSpLocks/>
            </p:cNvCxnSpPr>
            <p:nvPr userDrawn="1"/>
          </p:nvCxnSpPr>
          <p:spPr>
            <a:xfrm>
              <a:off x="3822192"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E519F73C-CEA0-4D1C-ED13-5EE0992890A6}"/>
                </a:ext>
              </a:extLst>
            </p:cNvPr>
            <p:cNvCxnSpPr>
              <a:cxnSpLocks/>
            </p:cNvCxnSpPr>
            <p:nvPr userDrawn="1"/>
          </p:nvCxnSpPr>
          <p:spPr>
            <a:xfrm>
              <a:off x="4959096"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635FD90-1C19-E4FD-294F-229C168F63AA}"/>
                </a:ext>
              </a:extLst>
            </p:cNvPr>
            <p:cNvCxnSpPr>
              <a:cxnSpLocks/>
            </p:cNvCxnSpPr>
            <p:nvPr userDrawn="1"/>
          </p:nvCxnSpPr>
          <p:spPr>
            <a:xfrm>
              <a:off x="6096000"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E9D517C9-0C0F-3ED4-FB07-C7EE7FCC0DD9}"/>
                </a:ext>
              </a:extLst>
            </p:cNvPr>
            <p:cNvCxnSpPr>
              <a:cxnSpLocks/>
            </p:cNvCxnSpPr>
            <p:nvPr userDrawn="1"/>
          </p:nvCxnSpPr>
          <p:spPr>
            <a:xfrm>
              <a:off x="7260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120A076-1A49-83E5-7FA8-BA25BA4B5D03}"/>
                </a:ext>
              </a:extLst>
            </p:cNvPr>
            <p:cNvCxnSpPr>
              <a:cxnSpLocks/>
            </p:cNvCxnSpPr>
            <p:nvPr userDrawn="1"/>
          </p:nvCxnSpPr>
          <p:spPr>
            <a:xfrm>
              <a:off x="8403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98FDC8F-D32B-BCE0-B9CC-51A20AA5BAF2}"/>
                </a:ext>
              </a:extLst>
            </p:cNvPr>
            <p:cNvCxnSpPr>
              <a:cxnSpLocks/>
            </p:cNvCxnSpPr>
            <p:nvPr userDrawn="1"/>
          </p:nvCxnSpPr>
          <p:spPr>
            <a:xfrm>
              <a:off x="9546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C621DAE-F073-F446-E1C4-BF30C6090714}"/>
                </a:ext>
              </a:extLst>
            </p:cNvPr>
            <p:cNvCxnSpPr>
              <a:cxnSpLocks/>
            </p:cNvCxnSpPr>
            <p:nvPr userDrawn="1"/>
          </p:nvCxnSpPr>
          <p:spPr>
            <a:xfrm>
              <a:off x="10689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87C9BE2-B0F2-2E01-AC00-25B307A10DBD}"/>
                </a:ext>
              </a:extLst>
            </p:cNvPr>
            <p:cNvCxnSpPr>
              <a:cxnSpLocks/>
            </p:cNvCxnSpPr>
            <p:nvPr userDrawn="1"/>
          </p:nvCxnSpPr>
          <p:spPr>
            <a:xfrm>
              <a:off x="11780520"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06434B19-B650-43E6-FB52-93A26A3A03E6}"/>
                </a:ext>
              </a:extLst>
            </p:cNvPr>
            <p:cNvCxnSpPr>
              <a:cxnSpLocks/>
            </p:cNvCxnSpPr>
            <p:nvPr userDrawn="1"/>
          </p:nvCxnSpPr>
          <p:spPr>
            <a:xfrm flipH="1">
              <a:off x="0" y="2286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2169088-8E1A-444E-E4CE-538074B75FA6}"/>
                </a:ext>
              </a:extLst>
            </p:cNvPr>
            <p:cNvCxnSpPr>
              <a:cxnSpLocks/>
            </p:cNvCxnSpPr>
            <p:nvPr userDrawn="1"/>
          </p:nvCxnSpPr>
          <p:spPr>
            <a:xfrm flipH="1">
              <a:off x="0" y="3429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17CB77C2-4384-2C17-229F-0C85E1E42013}"/>
                </a:ext>
              </a:extLst>
            </p:cNvPr>
            <p:cNvCxnSpPr>
              <a:cxnSpLocks/>
            </p:cNvCxnSpPr>
            <p:nvPr userDrawn="1"/>
          </p:nvCxnSpPr>
          <p:spPr>
            <a:xfrm flipH="1">
              <a:off x="0" y="4572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6EA90D8-7D15-36B6-5989-C89D0021FBD5}"/>
                </a:ext>
              </a:extLst>
            </p:cNvPr>
            <p:cNvCxnSpPr>
              <a:cxnSpLocks/>
            </p:cNvCxnSpPr>
            <p:nvPr userDrawn="1"/>
          </p:nvCxnSpPr>
          <p:spPr>
            <a:xfrm flipH="1">
              <a:off x="0" y="5715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grpSp>
      <p:sp>
        <p:nvSpPr>
          <p:cNvPr id="2" name="Title 1">
            <a:extLst>
              <a:ext uri="{FF2B5EF4-FFF2-40B4-BE49-F238E27FC236}">
                <a16:creationId xmlns:a16="http://schemas.microsoft.com/office/drawing/2014/main" id="{5711F71C-ECD5-1ED4-1970-B6E919A7A95E}"/>
              </a:ext>
            </a:extLst>
          </p:cNvPr>
          <p:cNvSpPr>
            <a:spLocks noGrp="1"/>
          </p:cNvSpPr>
          <p:nvPr>
            <p:ph type="ctrTitle" hasCustomPrompt="1"/>
          </p:nvPr>
        </p:nvSpPr>
        <p:spPr>
          <a:xfrm>
            <a:off x="412309" y="393192"/>
            <a:ext cx="3904487" cy="960120"/>
          </a:xfrm>
          <a:solidFill>
            <a:schemeClr val="tx1"/>
          </a:solidFill>
        </p:spPr>
        <p:txBody>
          <a:bodyPr wrap="non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grpSp>
        <p:nvGrpSpPr>
          <p:cNvPr id="20" name="Group 19">
            <a:extLst>
              <a:ext uri="{FF2B5EF4-FFF2-40B4-BE49-F238E27FC236}">
                <a16:creationId xmlns:a16="http://schemas.microsoft.com/office/drawing/2014/main" id="{D0B9AB05-6305-9413-031A-073C75E4CDBD}"/>
              </a:ext>
            </a:extLst>
          </p:cNvPr>
          <p:cNvGrpSpPr/>
          <p:nvPr userDrawn="1"/>
        </p:nvGrpSpPr>
        <p:grpSpPr>
          <a:xfrm>
            <a:off x="363595" y="5984203"/>
            <a:ext cx="2101065" cy="604595"/>
            <a:chOff x="291548" y="357208"/>
            <a:chExt cx="5038695" cy="1449916"/>
          </a:xfrm>
          <a:solidFill>
            <a:schemeClr val="tx1"/>
          </a:solidFill>
        </p:grpSpPr>
        <p:sp>
          <p:nvSpPr>
            <p:cNvPr id="21" name="Rectangle 20">
              <a:extLst>
                <a:ext uri="{FF2B5EF4-FFF2-40B4-BE49-F238E27FC236}">
                  <a16:creationId xmlns:a16="http://schemas.microsoft.com/office/drawing/2014/main" id="{23017ACB-938D-8029-4615-B05999D3B042}"/>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2" name="Rectangle 21">
              <a:extLst>
                <a:ext uri="{FF2B5EF4-FFF2-40B4-BE49-F238E27FC236}">
                  <a16:creationId xmlns:a16="http://schemas.microsoft.com/office/drawing/2014/main" id="{C22A92E7-AE6D-7BC7-7788-F3E0D35890FE}"/>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8" name="Rectangle 27">
              <a:extLst>
                <a:ext uri="{FF2B5EF4-FFF2-40B4-BE49-F238E27FC236}">
                  <a16:creationId xmlns:a16="http://schemas.microsoft.com/office/drawing/2014/main" id="{B8811A00-8778-99EB-B523-80B10A31A1BD}"/>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9" name="Graphic 28">
              <a:extLst>
                <a:ext uri="{FF2B5EF4-FFF2-40B4-BE49-F238E27FC236}">
                  <a16:creationId xmlns:a16="http://schemas.microsoft.com/office/drawing/2014/main" id="{29D02EE3-A088-5C50-4B00-C130FD59B4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900853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 8 Grid">
    <p:bg>
      <p:bgPr>
        <a:solidFill>
          <a:schemeClr val="bg1"/>
        </a:solidFill>
        <a:effectLst/>
      </p:bgPr>
    </p:bg>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86018A92-15AB-EF7C-3915-E5AFEC7BF971}"/>
              </a:ext>
            </a:extLst>
          </p:cNvPr>
          <p:cNvGrpSpPr/>
          <p:nvPr userDrawn="1"/>
        </p:nvGrpSpPr>
        <p:grpSpPr>
          <a:xfrm>
            <a:off x="0" y="0"/>
            <a:ext cx="12192000" cy="6858000"/>
            <a:chOff x="0" y="0"/>
            <a:chExt cx="12192000" cy="6858000"/>
          </a:xfrm>
        </p:grpSpPr>
        <p:cxnSp>
          <p:nvCxnSpPr>
            <p:cNvPr id="43" name="Straight Connector 42">
              <a:extLst>
                <a:ext uri="{FF2B5EF4-FFF2-40B4-BE49-F238E27FC236}">
                  <a16:creationId xmlns:a16="http://schemas.microsoft.com/office/drawing/2014/main" id="{83A40445-9616-14F3-70DD-F9CE766A8A07}"/>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71B7299A-DC1F-A621-D108-12FA8FA1AF1F}"/>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4637FD38-ED6C-05CB-DE9C-3F054106FBEC}"/>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16408021-385B-F840-3479-154BE48BDF0A}"/>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F1E6AE1B-39FA-60FF-B3B8-418051F9472D}"/>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F36B275B-4458-08C9-3DF5-26D0504BB63D}"/>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5FB736CA-5FA2-F2FD-E93A-F1E1994672EA}"/>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6B3E043B-6F22-8991-5EF2-24BDCB44A393}"/>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D96706FB-F391-C226-E734-4181E601DE44}"/>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C1AD0D06-4C27-8376-F869-FB89FCCD1911}"/>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69FFBC2C-FAF0-4309-BB2B-4ED77D59AEB4}"/>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F6FE93C7-5FFD-F83E-098C-094732D47850}"/>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6BE84102-5906-0933-11CF-BCF65CAEC284}"/>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82AC2404-17FA-5755-33EC-6377FF8B71E2}"/>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1EFE7CD4-6E2B-2AD3-B752-6DB924583875}"/>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E6FE65A2-2DFA-355D-0078-A60B1F82B876}"/>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DF820356-4EBC-17CC-065C-7A4EC693C7CC}"/>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214792F1-62AE-949A-6132-FBB4B08E1A59}"/>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412FB5D-612C-EA51-9D10-57FA62BBE577}"/>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706795D3-062B-72AA-3D92-950AE0B6A7A4}"/>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5D390A28-131D-D5A5-E554-CA951745C368}"/>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7CB38737-303E-B819-7A89-0C6684AB7904}"/>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2485498-D821-6195-6C2D-0CD9DBFCBB58}"/>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 name="Title 1">
            <a:extLst>
              <a:ext uri="{FF2B5EF4-FFF2-40B4-BE49-F238E27FC236}">
                <a16:creationId xmlns:a16="http://schemas.microsoft.com/office/drawing/2014/main" id="{5711F71C-ECD5-1ED4-1970-B6E919A7A95E}"/>
              </a:ext>
            </a:extLst>
          </p:cNvPr>
          <p:cNvSpPr>
            <a:spLocks noGrp="1"/>
          </p:cNvSpPr>
          <p:nvPr>
            <p:ph type="ctrTitle" hasCustomPrompt="1"/>
          </p:nvPr>
        </p:nvSpPr>
        <p:spPr>
          <a:xfrm>
            <a:off x="412309" y="393192"/>
            <a:ext cx="3904487" cy="960120"/>
          </a:xfrm>
          <a:solidFill>
            <a:schemeClr val="tx1"/>
          </a:solidFill>
        </p:spPr>
        <p:txBody>
          <a:bodyPr wrap="non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grpSp>
        <p:nvGrpSpPr>
          <p:cNvPr id="20" name="Group 19">
            <a:extLst>
              <a:ext uri="{FF2B5EF4-FFF2-40B4-BE49-F238E27FC236}">
                <a16:creationId xmlns:a16="http://schemas.microsoft.com/office/drawing/2014/main" id="{D0B9AB05-6305-9413-031A-073C75E4CDBD}"/>
              </a:ext>
            </a:extLst>
          </p:cNvPr>
          <p:cNvGrpSpPr/>
          <p:nvPr userDrawn="1"/>
        </p:nvGrpSpPr>
        <p:grpSpPr>
          <a:xfrm>
            <a:off x="363595" y="5984203"/>
            <a:ext cx="2101065" cy="604595"/>
            <a:chOff x="291548" y="357208"/>
            <a:chExt cx="5038695" cy="1449916"/>
          </a:xfrm>
          <a:solidFill>
            <a:schemeClr val="tx1"/>
          </a:solidFill>
        </p:grpSpPr>
        <p:sp>
          <p:nvSpPr>
            <p:cNvPr id="21" name="Rectangle 20">
              <a:extLst>
                <a:ext uri="{FF2B5EF4-FFF2-40B4-BE49-F238E27FC236}">
                  <a16:creationId xmlns:a16="http://schemas.microsoft.com/office/drawing/2014/main" id="{23017ACB-938D-8029-4615-B05999D3B042}"/>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2" name="Rectangle 21">
              <a:extLst>
                <a:ext uri="{FF2B5EF4-FFF2-40B4-BE49-F238E27FC236}">
                  <a16:creationId xmlns:a16="http://schemas.microsoft.com/office/drawing/2014/main" id="{C22A92E7-AE6D-7BC7-7788-F3E0D35890FE}"/>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8" name="Rectangle 27">
              <a:extLst>
                <a:ext uri="{FF2B5EF4-FFF2-40B4-BE49-F238E27FC236}">
                  <a16:creationId xmlns:a16="http://schemas.microsoft.com/office/drawing/2014/main" id="{B8811A00-8778-99EB-B523-80B10A31A1BD}"/>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9" name="Graphic 28">
              <a:extLst>
                <a:ext uri="{FF2B5EF4-FFF2-40B4-BE49-F238E27FC236}">
                  <a16:creationId xmlns:a16="http://schemas.microsoft.com/office/drawing/2014/main" id="{29D02EE3-A088-5C50-4B00-C130FD59B4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4043920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9">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321F7F1-970E-E7EA-D6AB-022C626461C4}"/>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7C28E4A2-6BF4-1392-81B6-88D637285E4E}"/>
                </a:ext>
              </a:extLst>
            </p:cNvPr>
            <p:cNvCxnSpPr>
              <a:cxnSpLocks/>
            </p:cNvCxnSpPr>
            <p:nvPr userDrawn="1"/>
          </p:nvCxnSpPr>
          <p:spPr>
            <a:xfrm flipH="1">
              <a:off x="0" y="1143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42D0E86E-EF13-BD0E-51DD-7D6F9CCDB735}"/>
                </a:ext>
              </a:extLst>
            </p:cNvPr>
            <p:cNvCxnSpPr>
              <a:cxnSpLocks/>
            </p:cNvCxnSpPr>
            <p:nvPr userDrawn="1"/>
          </p:nvCxnSpPr>
          <p:spPr>
            <a:xfrm>
              <a:off x="411480"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D62F5367-2881-16D2-98F7-C3CD6DFE06A9}"/>
                </a:ext>
              </a:extLst>
            </p:cNvPr>
            <p:cNvCxnSpPr>
              <a:cxnSpLocks/>
            </p:cNvCxnSpPr>
            <p:nvPr userDrawn="1"/>
          </p:nvCxnSpPr>
          <p:spPr>
            <a:xfrm>
              <a:off x="1548384"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CB33CF6C-7C5A-ED23-5E9C-48374AF0A71A}"/>
                </a:ext>
              </a:extLst>
            </p:cNvPr>
            <p:cNvCxnSpPr>
              <a:cxnSpLocks/>
            </p:cNvCxnSpPr>
            <p:nvPr userDrawn="1"/>
          </p:nvCxnSpPr>
          <p:spPr>
            <a:xfrm>
              <a:off x="2685288"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586D657C-E370-70AF-8AA5-804AE09723FD}"/>
                </a:ext>
              </a:extLst>
            </p:cNvPr>
            <p:cNvCxnSpPr>
              <a:cxnSpLocks/>
            </p:cNvCxnSpPr>
            <p:nvPr userDrawn="1"/>
          </p:nvCxnSpPr>
          <p:spPr>
            <a:xfrm>
              <a:off x="3822192"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E519F73C-CEA0-4D1C-ED13-5EE0992890A6}"/>
                </a:ext>
              </a:extLst>
            </p:cNvPr>
            <p:cNvCxnSpPr>
              <a:cxnSpLocks/>
            </p:cNvCxnSpPr>
            <p:nvPr userDrawn="1"/>
          </p:nvCxnSpPr>
          <p:spPr>
            <a:xfrm>
              <a:off x="4959096"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635FD90-1C19-E4FD-294F-229C168F63AA}"/>
                </a:ext>
              </a:extLst>
            </p:cNvPr>
            <p:cNvCxnSpPr>
              <a:cxnSpLocks/>
            </p:cNvCxnSpPr>
            <p:nvPr userDrawn="1"/>
          </p:nvCxnSpPr>
          <p:spPr>
            <a:xfrm>
              <a:off x="6096000"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E9D517C9-0C0F-3ED4-FB07-C7EE7FCC0DD9}"/>
                </a:ext>
              </a:extLst>
            </p:cNvPr>
            <p:cNvCxnSpPr>
              <a:cxnSpLocks/>
            </p:cNvCxnSpPr>
            <p:nvPr userDrawn="1"/>
          </p:nvCxnSpPr>
          <p:spPr>
            <a:xfrm>
              <a:off x="7260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120A076-1A49-83E5-7FA8-BA25BA4B5D03}"/>
                </a:ext>
              </a:extLst>
            </p:cNvPr>
            <p:cNvCxnSpPr>
              <a:cxnSpLocks/>
            </p:cNvCxnSpPr>
            <p:nvPr userDrawn="1"/>
          </p:nvCxnSpPr>
          <p:spPr>
            <a:xfrm>
              <a:off x="8403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98FDC8F-D32B-BCE0-B9CC-51A20AA5BAF2}"/>
                </a:ext>
              </a:extLst>
            </p:cNvPr>
            <p:cNvCxnSpPr>
              <a:cxnSpLocks/>
            </p:cNvCxnSpPr>
            <p:nvPr userDrawn="1"/>
          </p:nvCxnSpPr>
          <p:spPr>
            <a:xfrm>
              <a:off x="9546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C621DAE-F073-F446-E1C4-BF30C6090714}"/>
                </a:ext>
              </a:extLst>
            </p:cNvPr>
            <p:cNvCxnSpPr>
              <a:cxnSpLocks/>
            </p:cNvCxnSpPr>
            <p:nvPr userDrawn="1"/>
          </p:nvCxnSpPr>
          <p:spPr>
            <a:xfrm>
              <a:off x="10689583"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87C9BE2-B0F2-2E01-AC00-25B307A10DBD}"/>
                </a:ext>
              </a:extLst>
            </p:cNvPr>
            <p:cNvCxnSpPr>
              <a:cxnSpLocks/>
            </p:cNvCxnSpPr>
            <p:nvPr userDrawn="1"/>
          </p:nvCxnSpPr>
          <p:spPr>
            <a:xfrm>
              <a:off x="11780520" y="0"/>
              <a:ext cx="0" cy="685800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06434B19-B650-43E6-FB52-93A26A3A03E6}"/>
                </a:ext>
              </a:extLst>
            </p:cNvPr>
            <p:cNvCxnSpPr>
              <a:cxnSpLocks/>
            </p:cNvCxnSpPr>
            <p:nvPr userDrawn="1"/>
          </p:nvCxnSpPr>
          <p:spPr>
            <a:xfrm flipH="1">
              <a:off x="0" y="2286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2169088-8E1A-444E-E4CE-538074B75FA6}"/>
                </a:ext>
              </a:extLst>
            </p:cNvPr>
            <p:cNvCxnSpPr>
              <a:cxnSpLocks/>
            </p:cNvCxnSpPr>
            <p:nvPr userDrawn="1"/>
          </p:nvCxnSpPr>
          <p:spPr>
            <a:xfrm flipH="1">
              <a:off x="0" y="3429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17CB77C2-4384-2C17-229F-0C85E1E42013}"/>
                </a:ext>
              </a:extLst>
            </p:cNvPr>
            <p:cNvCxnSpPr>
              <a:cxnSpLocks/>
            </p:cNvCxnSpPr>
            <p:nvPr userDrawn="1"/>
          </p:nvCxnSpPr>
          <p:spPr>
            <a:xfrm flipH="1">
              <a:off x="0" y="4572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6EA90D8-7D15-36B6-5989-C89D0021FBD5}"/>
                </a:ext>
              </a:extLst>
            </p:cNvPr>
            <p:cNvCxnSpPr>
              <a:cxnSpLocks/>
            </p:cNvCxnSpPr>
            <p:nvPr userDrawn="1"/>
          </p:nvCxnSpPr>
          <p:spPr>
            <a:xfrm flipH="1">
              <a:off x="0" y="5715000"/>
              <a:ext cx="12192000" cy="0"/>
            </a:xfrm>
            <a:prstGeom prst="line">
              <a:avLst/>
            </a:prstGeom>
            <a:ln w="15875">
              <a:solidFill>
                <a:schemeClr val="bg1">
                  <a:alpha val="15151"/>
                </a:schemeClr>
              </a:solidFill>
            </a:ln>
          </p:spPr>
          <p:style>
            <a:lnRef idx="2">
              <a:schemeClr val="accent1"/>
            </a:lnRef>
            <a:fillRef idx="0">
              <a:schemeClr val="accent1"/>
            </a:fillRef>
            <a:effectRef idx="1">
              <a:schemeClr val="accent1"/>
            </a:effectRef>
            <a:fontRef idx="minor">
              <a:schemeClr val="tx1"/>
            </a:fontRef>
          </p:style>
        </p:cxnSp>
      </p:grpSp>
      <p:sp>
        <p:nvSpPr>
          <p:cNvPr id="2" name="Title 1">
            <a:extLst>
              <a:ext uri="{FF2B5EF4-FFF2-40B4-BE49-F238E27FC236}">
                <a16:creationId xmlns:a16="http://schemas.microsoft.com/office/drawing/2014/main" id="{5711F71C-ECD5-1ED4-1970-B6E919A7A95E}"/>
              </a:ext>
            </a:extLst>
          </p:cNvPr>
          <p:cNvSpPr>
            <a:spLocks noGrp="1"/>
          </p:cNvSpPr>
          <p:nvPr>
            <p:ph type="ctrTitle" hasCustomPrompt="1"/>
          </p:nvPr>
        </p:nvSpPr>
        <p:spPr>
          <a:xfrm>
            <a:off x="412309" y="393192"/>
            <a:ext cx="3904487" cy="960120"/>
          </a:xfrm>
          <a:solidFill>
            <a:schemeClr val="accent2"/>
          </a:solidFill>
        </p:spPr>
        <p:txBody>
          <a:bodyPr wrap="non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grpSp>
        <p:nvGrpSpPr>
          <p:cNvPr id="20" name="Group 19">
            <a:extLst>
              <a:ext uri="{FF2B5EF4-FFF2-40B4-BE49-F238E27FC236}">
                <a16:creationId xmlns:a16="http://schemas.microsoft.com/office/drawing/2014/main" id="{D0B9AB05-6305-9413-031A-073C75E4CDBD}"/>
              </a:ext>
            </a:extLst>
          </p:cNvPr>
          <p:cNvGrpSpPr/>
          <p:nvPr userDrawn="1"/>
        </p:nvGrpSpPr>
        <p:grpSpPr>
          <a:xfrm>
            <a:off x="363595" y="5984203"/>
            <a:ext cx="2101065" cy="604595"/>
            <a:chOff x="291548" y="357208"/>
            <a:chExt cx="5038695" cy="1449916"/>
          </a:xfrm>
          <a:solidFill>
            <a:schemeClr val="tx1"/>
          </a:solidFill>
        </p:grpSpPr>
        <p:sp>
          <p:nvSpPr>
            <p:cNvPr id="21" name="Rectangle 20">
              <a:extLst>
                <a:ext uri="{FF2B5EF4-FFF2-40B4-BE49-F238E27FC236}">
                  <a16:creationId xmlns:a16="http://schemas.microsoft.com/office/drawing/2014/main" id="{23017ACB-938D-8029-4615-B05999D3B042}"/>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2" name="Rectangle 21">
              <a:extLst>
                <a:ext uri="{FF2B5EF4-FFF2-40B4-BE49-F238E27FC236}">
                  <a16:creationId xmlns:a16="http://schemas.microsoft.com/office/drawing/2014/main" id="{C22A92E7-AE6D-7BC7-7788-F3E0D35890FE}"/>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8" name="Rectangle 27">
              <a:extLst>
                <a:ext uri="{FF2B5EF4-FFF2-40B4-BE49-F238E27FC236}">
                  <a16:creationId xmlns:a16="http://schemas.microsoft.com/office/drawing/2014/main" id="{B8811A00-8778-99EB-B523-80B10A31A1BD}"/>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9" name="Graphic 28">
              <a:extLst>
                <a:ext uri="{FF2B5EF4-FFF2-40B4-BE49-F238E27FC236}">
                  <a16:creationId xmlns:a16="http://schemas.microsoft.com/office/drawing/2014/main" id="{29D02EE3-A088-5C50-4B00-C130FD59B4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3339584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vider 9 Gri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677708E-37C5-DDCF-D4E7-61CCBFCB5742}"/>
              </a:ext>
            </a:extLst>
          </p:cNvPr>
          <p:cNvGrpSpPr/>
          <p:nvPr userDrawn="1"/>
        </p:nvGrpSpPr>
        <p:grpSpPr>
          <a:xfrm>
            <a:off x="0" y="0"/>
            <a:ext cx="12192000" cy="6858000"/>
            <a:chOff x="0" y="0"/>
            <a:chExt cx="12192000" cy="6858000"/>
          </a:xfrm>
        </p:grpSpPr>
        <p:cxnSp>
          <p:nvCxnSpPr>
            <p:cNvPr id="9" name="Straight Connector 8">
              <a:extLst>
                <a:ext uri="{FF2B5EF4-FFF2-40B4-BE49-F238E27FC236}">
                  <a16:creationId xmlns:a16="http://schemas.microsoft.com/office/drawing/2014/main" id="{3BA2E4AC-39DE-8854-7E2E-DD205633AB71}"/>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9E6A982F-578A-F73E-C771-37A55600A736}"/>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88B7D140-31D4-3CA9-B01B-A3D6B00FAAB1}"/>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120FB21-E9CB-579B-070E-29239C4FE8A1}"/>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5CEFCC6C-359B-6528-682E-57D7111DD379}"/>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7B77B8F8-7F13-9BBF-31C0-CCCA6A96819A}"/>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D347D74-BCAE-A52C-B608-ECAF445EE119}"/>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0515711-8FAA-7973-33AD-0901BDC2998F}"/>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2091784E-F8A8-F374-6D72-B1598313FAD0}"/>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A3C151EE-904E-05AA-E508-77659FF4C285}"/>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9B40A60-AD89-0C12-BB48-B52049D74B1D}"/>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84B2AACC-CD5F-F452-30B8-D03578487E16}"/>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26CEDB40-7351-1EE7-3CF0-345583AF6EFE}"/>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F4CC4717-D066-DCDD-26B4-2057DAA240DD}"/>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FCC6A118-D67B-16E0-56FC-A4B7BBAD1D5E}"/>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ED74DA79-1C0E-0AF3-FEE4-78F6BEDB6060}"/>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C2454990-FB83-3CD6-A31F-E21A68333218}"/>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B6F315D3-36EE-0BB9-8087-C7272755C31A}"/>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ADE58CEB-9F31-0067-3422-480AFF4419B0}"/>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889E028-DE0D-FDCE-F4E8-27107F584C5D}"/>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DE73212A-D15E-D851-96E1-4CD94E941664}"/>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61380687-B742-65EE-1E18-9AD431E39488}"/>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221D69A4-0946-A822-71AD-ABFDA9238549}"/>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 name="Title 1">
            <a:extLst>
              <a:ext uri="{FF2B5EF4-FFF2-40B4-BE49-F238E27FC236}">
                <a16:creationId xmlns:a16="http://schemas.microsoft.com/office/drawing/2014/main" id="{DF38433F-0CDB-6FFB-A68E-1F3C7D778A3E}"/>
              </a:ext>
            </a:extLst>
          </p:cNvPr>
          <p:cNvSpPr>
            <a:spLocks noGrp="1"/>
          </p:cNvSpPr>
          <p:nvPr>
            <p:ph type="ctrTitle" hasCustomPrompt="1"/>
          </p:nvPr>
        </p:nvSpPr>
        <p:spPr>
          <a:xfrm>
            <a:off x="412309" y="393192"/>
            <a:ext cx="3904487" cy="960120"/>
          </a:xfrm>
          <a:solidFill>
            <a:schemeClr val="accent2"/>
          </a:solidFill>
        </p:spPr>
        <p:txBody>
          <a:bodyPr wrap="non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grpSp>
        <p:nvGrpSpPr>
          <p:cNvPr id="3" name="Group 2">
            <a:extLst>
              <a:ext uri="{FF2B5EF4-FFF2-40B4-BE49-F238E27FC236}">
                <a16:creationId xmlns:a16="http://schemas.microsoft.com/office/drawing/2014/main" id="{9890BF33-13CE-8A8B-9D42-9D153F72A448}"/>
              </a:ext>
            </a:extLst>
          </p:cNvPr>
          <p:cNvGrpSpPr/>
          <p:nvPr userDrawn="1"/>
        </p:nvGrpSpPr>
        <p:grpSpPr>
          <a:xfrm>
            <a:off x="363595" y="5984203"/>
            <a:ext cx="2101065" cy="604595"/>
            <a:chOff x="291548" y="357208"/>
            <a:chExt cx="5038695" cy="1449916"/>
          </a:xfrm>
          <a:solidFill>
            <a:schemeClr val="tx1"/>
          </a:solidFill>
        </p:grpSpPr>
        <p:sp>
          <p:nvSpPr>
            <p:cNvPr id="4" name="Rectangle 3">
              <a:extLst>
                <a:ext uri="{FF2B5EF4-FFF2-40B4-BE49-F238E27FC236}">
                  <a16:creationId xmlns:a16="http://schemas.microsoft.com/office/drawing/2014/main" id="{34DE45FA-5C42-A6BF-312D-BB2F324127CD}"/>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5" name="Rectangle 4">
              <a:extLst>
                <a:ext uri="{FF2B5EF4-FFF2-40B4-BE49-F238E27FC236}">
                  <a16:creationId xmlns:a16="http://schemas.microsoft.com/office/drawing/2014/main" id="{1856F1A6-FC76-E0EF-A679-F3BD6241A8E2}"/>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6" name="Rectangle 5">
              <a:extLst>
                <a:ext uri="{FF2B5EF4-FFF2-40B4-BE49-F238E27FC236}">
                  <a16:creationId xmlns:a16="http://schemas.microsoft.com/office/drawing/2014/main" id="{D3925393-D148-984D-DD76-A5C70E008D87}"/>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7" name="Graphic 6">
              <a:extLst>
                <a:ext uri="{FF2B5EF4-FFF2-40B4-BE49-F238E27FC236}">
                  <a16:creationId xmlns:a16="http://schemas.microsoft.com/office/drawing/2014/main" id="{F5D55120-DB36-2189-EFC2-906F322EF19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4093039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10">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5A57C-AC8E-E4AC-D689-051C3BFE8D79}"/>
              </a:ext>
            </a:extLst>
          </p:cNvPr>
          <p:cNvSpPr>
            <a:spLocks noGrp="1"/>
          </p:cNvSpPr>
          <p:nvPr>
            <p:ph type="ctrTitle" hasCustomPrompt="1"/>
          </p:nvPr>
        </p:nvSpPr>
        <p:spPr>
          <a:xfrm>
            <a:off x="412309" y="393192"/>
            <a:ext cx="3904487" cy="960120"/>
          </a:xfrm>
          <a:solidFill>
            <a:schemeClr val="accent1"/>
          </a:solidFill>
        </p:spPr>
        <p:txBody>
          <a:bodyPr wrap="non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grpSp>
        <p:nvGrpSpPr>
          <p:cNvPr id="3" name="Group 2">
            <a:extLst>
              <a:ext uri="{FF2B5EF4-FFF2-40B4-BE49-F238E27FC236}">
                <a16:creationId xmlns:a16="http://schemas.microsoft.com/office/drawing/2014/main" id="{D59DDF11-8034-B0D2-8E7E-6EA702AA3370}"/>
              </a:ext>
            </a:extLst>
          </p:cNvPr>
          <p:cNvGrpSpPr/>
          <p:nvPr userDrawn="1"/>
        </p:nvGrpSpPr>
        <p:grpSpPr>
          <a:xfrm>
            <a:off x="363595" y="5984203"/>
            <a:ext cx="2101065" cy="604595"/>
            <a:chOff x="291548" y="357208"/>
            <a:chExt cx="5038695" cy="1449916"/>
          </a:xfrm>
          <a:solidFill>
            <a:schemeClr val="tx1"/>
          </a:solidFill>
        </p:grpSpPr>
        <p:sp>
          <p:nvSpPr>
            <p:cNvPr id="4" name="Rectangle 3">
              <a:extLst>
                <a:ext uri="{FF2B5EF4-FFF2-40B4-BE49-F238E27FC236}">
                  <a16:creationId xmlns:a16="http://schemas.microsoft.com/office/drawing/2014/main" id="{4395E260-5413-E1A4-299E-28A9C45CABF5}"/>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5" name="Rectangle 4">
              <a:extLst>
                <a:ext uri="{FF2B5EF4-FFF2-40B4-BE49-F238E27FC236}">
                  <a16:creationId xmlns:a16="http://schemas.microsoft.com/office/drawing/2014/main" id="{DDFDBA9B-1DA7-ABB9-6CD9-1BA653A4A604}"/>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6" name="Rectangle 5">
              <a:extLst>
                <a:ext uri="{FF2B5EF4-FFF2-40B4-BE49-F238E27FC236}">
                  <a16:creationId xmlns:a16="http://schemas.microsoft.com/office/drawing/2014/main" id="{FC689E4F-EB1A-82C7-6126-F543C338D3C6}"/>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7" name="Graphic 6">
              <a:extLst>
                <a:ext uri="{FF2B5EF4-FFF2-40B4-BE49-F238E27FC236}">
                  <a16:creationId xmlns:a16="http://schemas.microsoft.com/office/drawing/2014/main" id="{596EF7D9-C341-93CF-414B-AD4C66BEEF6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376748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10 Grid">
    <p:bg>
      <p:bgPr>
        <a:solidFill>
          <a:schemeClr val="bg1"/>
        </a:solidFill>
        <a:effectLst/>
      </p:bgPr>
    </p:bg>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F116870B-56D1-EE9E-DB73-219BD4920210}"/>
              </a:ext>
            </a:extLst>
          </p:cNvPr>
          <p:cNvGrpSpPr/>
          <p:nvPr userDrawn="1"/>
        </p:nvGrpSpPr>
        <p:grpSpPr>
          <a:xfrm>
            <a:off x="0" y="0"/>
            <a:ext cx="12192000" cy="6858000"/>
            <a:chOff x="0" y="0"/>
            <a:chExt cx="12192000" cy="6858000"/>
          </a:xfrm>
        </p:grpSpPr>
        <p:cxnSp>
          <p:nvCxnSpPr>
            <p:cNvPr id="48" name="Straight Connector 47">
              <a:extLst>
                <a:ext uri="{FF2B5EF4-FFF2-40B4-BE49-F238E27FC236}">
                  <a16:creationId xmlns:a16="http://schemas.microsoft.com/office/drawing/2014/main" id="{9EC55E40-D634-7171-AB96-E5C1F47BFD4C}"/>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8D7081A9-B85E-BDB6-C3EC-8E22F0F17A34}"/>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8A497C38-D464-D1E8-E3B5-68263FE69284}"/>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E47D8B8C-8D52-6B56-647F-A1380E275FEE}"/>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9FE31CAD-8B0B-BA99-15E8-2BA294586526}"/>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53737397-790A-3318-8F3F-E949F4011A56}"/>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BE58AD51-248C-696A-48E8-EB7D9CDF6E17}"/>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EC21220A-2B15-1442-F026-C6DF42345B72}"/>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D89110FF-D97C-5640-1B0F-8652109FB493}"/>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21F1329F-2847-582C-BAC7-21E3C219B47D}"/>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D6E6268C-E369-293B-D98B-4C1301C4B970}"/>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1C63025F-6C0A-C3BB-C6FB-8EAB436CC4C7}"/>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992BA45D-3874-1C9A-B07E-A02FBEC0DED9}"/>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AB107436-6995-DC71-1B33-EF75A6F2295E}"/>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60E0A500-27BC-63B4-04FB-BFAF0EE86D9F}"/>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C63042D9-6537-0493-A938-C256E36BD4C0}"/>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9F124ED8-81D3-0829-091B-CA0EF6949EFA}"/>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13D58587-3840-B0FA-210E-9C69026F0F38}"/>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5BCCE1E4-1E27-52D0-C127-5737E82D03CD}"/>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4DAE8352-D16D-F728-8BC7-A44B189162E1}"/>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B1F96C36-89EF-BAE7-3A5F-5EDAB7AC2D4C}"/>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E51B5FDA-533C-1E03-8C77-B07FA1A0DE8C}"/>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5AEC2303-841C-520A-29EE-D6A978AD0A8E}"/>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9" name="Title 1">
            <a:extLst>
              <a:ext uri="{FF2B5EF4-FFF2-40B4-BE49-F238E27FC236}">
                <a16:creationId xmlns:a16="http://schemas.microsoft.com/office/drawing/2014/main" id="{2EFE5876-16F8-971A-7D40-366500029825}"/>
              </a:ext>
            </a:extLst>
          </p:cNvPr>
          <p:cNvSpPr>
            <a:spLocks noGrp="1"/>
          </p:cNvSpPr>
          <p:nvPr>
            <p:ph type="ctrTitle" hasCustomPrompt="1"/>
          </p:nvPr>
        </p:nvSpPr>
        <p:spPr>
          <a:xfrm>
            <a:off x="412309" y="393192"/>
            <a:ext cx="3904487" cy="960120"/>
          </a:xfrm>
          <a:solidFill>
            <a:schemeClr val="accent1"/>
          </a:solidFill>
        </p:spPr>
        <p:txBody>
          <a:bodyPr wrap="non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grpSp>
        <p:nvGrpSpPr>
          <p:cNvPr id="2" name="Group 1">
            <a:extLst>
              <a:ext uri="{FF2B5EF4-FFF2-40B4-BE49-F238E27FC236}">
                <a16:creationId xmlns:a16="http://schemas.microsoft.com/office/drawing/2014/main" id="{76CA6C70-33E5-F37A-0C42-EA43E71BBE3D}"/>
              </a:ext>
            </a:extLst>
          </p:cNvPr>
          <p:cNvGrpSpPr/>
          <p:nvPr userDrawn="1"/>
        </p:nvGrpSpPr>
        <p:grpSpPr>
          <a:xfrm>
            <a:off x="363595" y="5984203"/>
            <a:ext cx="2101065" cy="604595"/>
            <a:chOff x="291548" y="357208"/>
            <a:chExt cx="5038695" cy="1449916"/>
          </a:xfrm>
          <a:solidFill>
            <a:schemeClr val="tx1"/>
          </a:solidFill>
        </p:grpSpPr>
        <p:sp>
          <p:nvSpPr>
            <p:cNvPr id="20" name="Rectangle 19">
              <a:extLst>
                <a:ext uri="{FF2B5EF4-FFF2-40B4-BE49-F238E27FC236}">
                  <a16:creationId xmlns:a16="http://schemas.microsoft.com/office/drawing/2014/main" id="{F7BB1C37-79B6-1817-3F68-7FF3FDF5F788}"/>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1" name="Rectangle 20">
              <a:extLst>
                <a:ext uri="{FF2B5EF4-FFF2-40B4-BE49-F238E27FC236}">
                  <a16:creationId xmlns:a16="http://schemas.microsoft.com/office/drawing/2014/main" id="{2C00D451-9E19-A06B-F586-099829650D1A}"/>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2" name="Rectangle 21">
              <a:extLst>
                <a:ext uri="{FF2B5EF4-FFF2-40B4-BE49-F238E27FC236}">
                  <a16:creationId xmlns:a16="http://schemas.microsoft.com/office/drawing/2014/main" id="{9C21C2CC-77FC-73D3-07C7-0319CA7335CD}"/>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8" name="Graphic 27">
              <a:extLst>
                <a:ext uri="{FF2B5EF4-FFF2-40B4-BE49-F238E27FC236}">
                  <a16:creationId xmlns:a16="http://schemas.microsoft.com/office/drawing/2014/main" id="{372DCD14-736C-07B8-3824-27016C59412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1087562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vider 1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5A57C-AC8E-E4AC-D689-051C3BFE8D79}"/>
              </a:ext>
            </a:extLst>
          </p:cNvPr>
          <p:cNvSpPr>
            <a:spLocks noGrp="1"/>
          </p:cNvSpPr>
          <p:nvPr>
            <p:ph type="ctrTitle" hasCustomPrompt="1"/>
          </p:nvPr>
        </p:nvSpPr>
        <p:spPr>
          <a:xfrm>
            <a:off x="412309" y="393192"/>
            <a:ext cx="3904487" cy="960120"/>
          </a:xfrm>
          <a:solidFill>
            <a:schemeClr val="accent4"/>
          </a:solidFill>
        </p:spPr>
        <p:txBody>
          <a:bodyPr wrap="non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grpSp>
        <p:nvGrpSpPr>
          <p:cNvPr id="3" name="Group 2">
            <a:extLst>
              <a:ext uri="{FF2B5EF4-FFF2-40B4-BE49-F238E27FC236}">
                <a16:creationId xmlns:a16="http://schemas.microsoft.com/office/drawing/2014/main" id="{D59DDF11-8034-B0D2-8E7E-6EA702AA3370}"/>
              </a:ext>
            </a:extLst>
          </p:cNvPr>
          <p:cNvGrpSpPr/>
          <p:nvPr userDrawn="1"/>
        </p:nvGrpSpPr>
        <p:grpSpPr>
          <a:xfrm>
            <a:off x="363595" y="5984203"/>
            <a:ext cx="2101065" cy="604595"/>
            <a:chOff x="291548" y="357208"/>
            <a:chExt cx="5038695" cy="1449916"/>
          </a:xfrm>
          <a:solidFill>
            <a:schemeClr val="tx1"/>
          </a:solidFill>
        </p:grpSpPr>
        <p:sp>
          <p:nvSpPr>
            <p:cNvPr id="4" name="Rectangle 3">
              <a:extLst>
                <a:ext uri="{FF2B5EF4-FFF2-40B4-BE49-F238E27FC236}">
                  <a16:creationId xmlns:a16="http://schemas.microsoft.com/office/drawing/2014/main" id="{4395E260-5413-E1A4-299E-28A9C45CABF5}"/>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5" name="Rectangle 4">
              <a:extLst>
                <a:ext uri="{FF2B5EF4-FFF2-40B4-BE49-F238E27FC236}">
                  <a16:creationId xmlns:a16="http://schemas.microsoft.com/office/drawing/2014/main" id="{DDFDBA9B-1DA7-ABB9-6CD9-1BA653A4A604}"/>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6" name="Rectangle 5">
              <a:extLst>
                <a:ext uri="{FF2B5EF4-FFF2-40B4-BE49-F238E27FC236}">
                  <a16:creationId xmlns:a16="http://schemas.microsoft.com/office/drawing/2014/main" id="{FC689E4F-EB1A-82C7-6126-F543C338D3C6}"/>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7" name="Graphic 6">
              <a:extLst>
                <a:ext uri="{FF2B5EF4-FFF2-40B4-BE49-F238E27FC236}">
                  <a16:creationId xmlns:a16="http://schemas.microsoft.com/office/drawing/2014/main" id="{596EF7D9-C341-93CF-414B-AD4C66BEEF6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614935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 11 Grid">
    <p:bg>
      <p:bgPr>
        <a:solidFill>
          <a:schemeClr val="bg1"/>
        </a:solidFill>
        <a:effectLst/>
      </p:bgPr>
    </p:bg>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FD159807-1736-7D18-4153-2C464DC68B1B}"/>
              </a:ext>
            </a:extLst>
          </p:cNvPr>
          <p:cNvGrpSpPr/>
          <p:nvPr userDrawn="1"/>
        </p:nvGrpSpPr>
        <p:grpSpPr>
          <a:xfrm>
            <a:off x="0" y="0"/>
            <a:ext cx="12192000" cy="6858000"/>
            <a:chOff x="0" y="0"/>
            <a:chExt cx="12192000" cy="6858000"/>
          </a:xfrm>
        </p:grpSpPr>
        <p:cxnSp>
          <p:nvCxnSpPr>
            <p:cNvPr id="48" name="Straight Connector 47">
              <a:extLst>
                <a:ext uri="{FF2B5EF4-FFF2-40B4-BE49-F238E27FC236}">
                  <a16:creationId xmlns:a16="http://schemas.microsoft.com/office/drawing/2014/main" id="{DB9A4647-D876-80A3-66DF-88D53D947403}"/>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7433BD23-EAC2-A44E-77A4-87CEEEE4A948}"/>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0B0783D0-20DC-3AB1-66D0-031BFBFE6AF4}"/>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B803988-DC97-52A0-CD69-B5983EFE84DE}"/>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2A434F62-5238-A906-6E5D-FD0E64C36CC3}"/>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C19E7E50-1F75-9BE4-A310-046ABC343A2F}"/>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D0DBC7CD-09F0-3836-EC7B-C4587D630115}"/>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7CAA424F-CF12-44A7-4C8D-82A3D02BEC89}"/>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D71F6F98-34FA-FC6F-7DE1-7ACD36765BEB}"/>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4F708CEB-E7CF-DD3C-5132-CF622AF23F42}"/>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9C2AF63E-F68E-EAB3-D92C-CB8112490AD6}"/>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4BBFA314-F643-CF6C-A0AD-116DDE6DCF5C}"/>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37CD8294-22C9-F451-9DDB-3F407C9223F0}"/>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1572D18D-424A-AD43-F8FD-6301F84B6CB4}"/>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34793987-9541-3EF0-DC3E-B742B34785A0}"/>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F9044C1F-C2B2-64B9-5218-9125E83F5F87}"/>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C5A83625-2961-FB41-616B-DC61FDCC10EE}"/>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F894ACED-04EB-C7F9-753A-291097DC10A1}"/>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851BC13D-1F6F-645B-740B-7F09A529457A}"/>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AAAB5B04-AA79-0F08-204B-D2C96BE6CA35}"/>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109E42C6-4C87-99B9-46A7-4AA322BC5B84}"/>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2A9627A0-23A1-AFC8-F630-6846FE9C9681}"/>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533A577C-8C2A-20EA-D1C1-6C71701CB6EB}"/>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9" name="Title 1">
            <a:extLst>
              <a:ext uri="{FF2B5EF4-FFF2-40B4-BE49-F238E27FC236}">
                <a16:creationId xmlns:a16="http://schemas.microsoft.com/office/drawing/2014/main" id="{2EFE5876-16F8-971A-7D40-366500029825}"/>
              </a:ext>
            </a:extLst>
          </p:cNvPr>
          <p:cNvSpPr>
            <a:spLocks noGrp="1"/>
          </p:cNvSpPr>
          <p:nvPr>
            <p:ph type="ctrTitle" hasCustomPrompt="1"/>
          </p:nvPr>
        </p:nvSpPr>
        <p:spPr>
          <a:xfrm>
            <a:off x="412308" y="393192"/>
            <a:ext cx="3904487" cy="960120"/>
          </a:xfrm>
          <a:solidFill>
            <a:schemeClr val="accent4"/>
          </a:solidFill>
        </p:spPr>
        <p:txBody>
          <a:bodyPr wrap="none" lIns="91440" tIns="164592" rIns="91440" bIns="0" anchor="t" anchorCtr="0">
            <a:spAutoFit/>
          </a:bodyPr>
          <a:lstStyle>
            <a:lvl1pPr algn="l">
              <a:lnSpc>
                <a:spcPct val="78000"/>
              </a:lnSpc>
              <a:defRPr sz="6600" b="0" i="0" spc="-300">
                <a:solidFill>
                  <a:schemeClr val="tx1"/>
                </a:solidFill>
                <a:latin typeface="MCA U ten U five" panose="02000507000000020003" pitchFamily="2" charset="77"/>
              </a:defRPr>
            </a:lvl1pPr>
          </a:lstStyle>
          <a:p>
            <a:r>
              <a:rPr lang="en-US" dirty="0"/>
              <a:t>Divider Slide</a:t>
            </a:r>
          </a:p>
        </p:txBody>
      </p:sp>
      <p:grpSp>
        <p:nvGrpSpPr>
          <p:cNvPr id="2" name="Group 1">
            <a:extLst>
              <a:ext uri="{FF2B5EF4-FFF2-40B4-BE49-F238E27FC236}">
                <a16:creationId xmlns:a16="http://schemas.microsoft.com/office/drawing/2014/main" id="{76CA6C70-33E5-F37A-0C42-EA43E71BBE3D}"/>
              </a:ext>
            </a:extLst>
          </p:cNvPr>
          <p:cNvGrpSpPr/>
          <p:nvPr userDrawn="1"/>
        </p:nvGrpSpPr>
        <p:grpSpPr>
          <a:xfrm>
            <a:off x="363595" y="5984203"/>
            <a:ext cx="2101065" cy="604595"/>
            <a:chOff x="291548" y="357208"/>
            <a:chExt cx="5038695" cy="1449916"/>
          </a:xfrm>
          <a:solidFill>
            <a:schemeClr val="tx1"/>
          </a:solidFill>
        </p:grpSpPr>
        <p:sp>
          <p:nvSpPr>
            <p:cNvPr id="20" name="Rectangle 19">
              <a:extLst>
                <a:ext uri="{FF2B5EF4-FFF2-40B4-BE49-F238E27FC236}">
                  <a16:creationId xmlns:a16="http://schemas.microsoft.com/office/drawing/2014/main" id="{F7BB1C37-79B6-1817-3F68-7FF3FDF5F788}"/>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1" name="Rectangle 20">
              <a:extLst>
                <a:ext uri="{FF2B5EF4-FFF2-40B4-BE49-F238E27FC236}">
                  <a16:creationId xmlns:a16="http://schemas.microsoft.com/office/drawing/2014/main" id="{2C00D451-9E19-A06B-F586-099829650D1A}"/>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2" name="Rectangle 21">
              <a:extLst>
                <a:ext uri="{FF2B5EF4-FFF2-40B4-BE49-F238E27FC236}">
                  <a16:creationId xmlns:a16="http://schemas.microsoft.com/office/drawing/2014/main" id="{9C21C2CC-77FC-73D3-07C7-0319CA7335CD}"/>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8" name="Graphic 27">
              <a:extLst>
                <a:ext uri="{FF2B5EF4-FFF2-40B4-BE49-F238E27FC236}">
                  <a16:creationId xmlns:a16="http://schemas.microsoft.com/office/drawing/2014/main" id="{372DCD14-736C-07B8-3824-27016C59412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4189081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2 Grid">
    <p:bg>
      <p:bgPr>
        <a:solidFill>
          <a:schemeClr val="tx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C671850-49BE-E7E0-7C98-8E45B5A0BEC6}"/>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7F172093-7DC9-CC4D-7D9A-129AD2C7E32B}"/>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2DFAD6F-B946-ED26-673E-1E2F6999309F}"/>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930515D3-2178-F907-6F90-98EE8C8E6C55}"/>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BE1CF84-57AC-8CF6-9C3A-1A064D19C1FE}"/>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80137A9-F84E-AA02-F067-E01D31FDEDBD}"/>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7EFD193B-D9AD-D636-734D-653DF0B30E50}"/>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FFE3602C-E798-B12E-47F8-8697A8319B98}"/>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15748573-8396-4924-EFF6-ABD597DB7EE2}"/>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74624873-5A95-3DA5-4179-B3955F69014F}"/>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A8026DC-9616-B29E-2E76-964E6C3FBD64}"/>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B4B3A204-5822-8CB6-82D0-2B1750D9F24C}"/>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01736F7E-D1C1-30D2-4B35-6C7EFA045994}"/>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94BFD91E-6D6B-1CA9-48A8-665825CA57D5}"/>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7C77B56-0F4E-6992-EDF5-D5273A473C84}"/>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3598610-AF36-C325-91D1-58F2A954B52F}"/>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54CD33CA-BE2D-33F0-0732-F45268B88B98}"/>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6A6412D9-B641-4305-3490-02F1A83AFDD7}"/>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C53A8E70-6EC2-0FFB-F0A8-3A4E46231BFA}"/>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87F8D51-754E-22C9-E0C3-705A84394F10}"/>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5ECEC992-EB16-1DC5-D05C-D6D6C47F1AB7}"/>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1BB9CDB0-8387-65AD-9559-A15F43D14E07}"/>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CCD7F3FF-D4A3-113A-E525-34093EC74BB1}"/>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D573EC35-21A8-0661-6BF6-A95FB9B05A82}"/>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9" name="Title 1">
            <a:extLst>
              <a:ext uri="{FF2B5EF4-FFF2-40B4-BE49-F238E27FC236}">
                <a16:creationId xmlns:a16="http://schemas.microsoft.com/office/drawing/2014/main" id="{2EFE5876-16F8-971A-7D40-366500029825}"/>
              </a:ext>
            </a:extLst>
          </p:cNvPr>
          <p:cNvSpPr>
            <a:spLocks noGrp="1"/>
          </p:cNvSpPr>
          <p:nvPr>
            <p:ph type="ctrTitle"/>
          </p:nvPr>
        </p:nvSpPr>
        <p:spPr>
          <a:xfrm>
            <a:off x="282362" y="187675"/>
            <a:ext cx="6217920" cy="1819656"/>
          </a:xfrm>
          <a:solidFill>
            <a:schemeClr val="tx1"/>
          </a:solidFill>
        </p:spPr>
        <p:txBody>
          <a:bodyPr wrap="squar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a:t>Click to edit Master title style</a:t>
            </a:r>
            <a:endParaRPr lang="en-US" dirty="0"/>
          </a:p>
        </p:txBody>
      </p:sp>
      <p:sp>
        <p:nvSpPr>
          <p:cNvPr id="33" name="Text Placeholder 32">
            <a:extLst>
              <a:ext uri="{FF2B5EF4-FFF2-40B4-BE49-F238E27FC236}">
                <a16:creationId xmlns:a16="http://schemas.microsoft.com/office/drawing/2014/main" id="{453D340D-FA81-9629-2692-DB91E21B6452}"/>
              </a:ext>
            </a:extLst>
          </p:cNvPr>
          <p:cNvSpPr>
            <a:spLocks noGrp="1"/>
          </p:cNvSpPr>
          <p:nvPr>
            <p:ph type="body" sz="quarter" idx="10"/>
          </p:nvPr>
        </p:nvSpPr>
        <p:spPr>
          <a:xfrm>
            <a:off x="282362" y="2021607"/>
            <a:ext cx="3374136" cy="356616"/>
          </a:xfrm>
          <a:solidFill>
            <a:schemeClr val="tx1"/>
          </a:solidFill>
        </p:spPr>
        <p:txBody>
          <a:bodyPr wrap="square" lIns="137160" rIns="91440" bIns="45720">
            <a:spAutoFit/>
          </a:bodyPr>
          <a:lstStyle>
            <a:lvl1pPr>
              <a:defRPr b="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857423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vider 1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5A57C-AC8E-E4AC-D689-051C3BFE8D79}"/>
              </a:ext>
            </a:extLst>
          </p:cNvPr>
          <p:cNvSpPr>
            <a:spLocks noGrp="1"/>
          </p:cNvSpPr>
          <p:nvPr>
            <p:ph type="ctrTitle" hasCustomPrompt="1"/>
          </p:nvPr>
        </p:nvSpPr>
        <p:spPr>
          <a:xfrm>
            <a:off x="412309" y="393192"/>
            <a:ext cx="3904487" cy="960120"/>
          </a:xfrm>
          <a:solidFill>
            <a:schemeClr val="accent3"/>
          </a:solidFill>
        </p:spPr>
        <p:txBody>
          <a:bodyPr wrap="non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grpSp>
        <p:nvGrpSpPr>
          <p:cNvPr id="3" name="Group 2">
            <a:extLst>
              <a:ext uri="{FF2B5EF4-FFF2-40B4-BE49-F238E27FC236}">
                <a16:creationId xmlns:a16="http://schemas.microsoft.com/office/drawing/2014/main" id="{D59DDF11-8034-B0D2-8E7E-6EA702AA3370}"/>
              </a:ext>
            </a:extLst>
          </p:cNvPr>
          <p:cNvGrpSpPr/>
          <p:nvPr userDrawn="1"/>
        </p:nvGrpSpPr>
        <p:grpSpPr>
          <a:xfrm>
            <a:off x="363595" y="5984203"/>
            <a:ext cx="2101065" cy="604595"/>
            <a:chOff x="291548" y="357208"/>
            <a:chExt cx="5038695" cy="1449916"/>
          </a:xfrm>
          <a:solidFill>
            <a:schemeClr val="tx1"/>
          </a:solidFill>
        </p:grpSpPr>
        <p:sp>
          <p:nvSpPr>
            <p:cNvPr id="4" name="Rectangle 3">
              <a:extLst>
                <a:ext uri="{FF2B5EF4-FFF2-40B4-BE49-F238E27FC236}">
                  <a16:creationId xmlns:a16="http://schemas.microsoft.com/office/drawing/2014/main" id="{4395E260-5413-E1A4-299E-28A9C45CABF5}"/>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5" name="Rectangle 4">
              <a:extLst>
                <a:ext uri="{FF2B5EF4-FFF2-40B4-BE49-F238E27FC236}">
                  <a16:creationId xmlns:a16="http://schemas.microsoft.com/office/drawing/2014/main" id="{DDFDBA9B-1DA7-ABB9-6CD9-1BA653A4A604}"/>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6" name="Rectangle 5">
              <a:extLst>
                <a:ext uri="{FF2B5EF4-FFF2-40B4-BE49-F238E27FC236}">
                  <a16:creationId xmlns:a16="http://schemas.microsoft.com/office/drawing/2014/main" id="{FC689E4F-EB1A-82C7-6126-F543C338D3C6}"/>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7" name="Graphic 6">
              <a:extLst>
                <a:ext uri="{FF2B5EF4-FFF2-40B4-BE49-F238E27FC236}">
                  <a16:creationId xmlns:a16="http://schemas.microsoft.com/office/drawing/2014/main" id="{596EF7D9-C341-93CF-414B-AD4C66BEEF6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3109683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vider 12 Grid">
    <p:bg>
      <p:bgPr>
        <a:solidFill>
          <a:schemeClr val="bg1"/>
        </a:solidFill>
        <a:effectLst/>
      </p:bgPr>
    </p:bg>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D889FB9F-9856-4FF1-9854-601496332C1C}"/>
              </a:ext>
            </a:extLst>
          </p:cNvPr>
          <p:cNvGrpSpPr/>
          <p:nvPr userDrawn="1"/>
        </p:nvGrpSpPr>
        <p:grpSpPr>
          <a:xfrm>
            <a:off x="0" y="0"/>
            <a:ext cx="12192000" cy="6858000"/>
            <a:chOff x="0" y="0"/>
            <a:chExt cx="12192000" cy="6858000"/>
          </a:xfrm>
        </p:grpSpPr>
        <p:cxnSp>
          <p:nvCxnSpPr>
            <p:cNvPr id="48" name="Straight Connector 47">
              <a:extLst>
                <a:ext uri="{FF2B5EF4-FFF2-40B4-BE49-F238E27FC236}">
                  <a16:creationId xmlns:a16="http://schemas.microsoft.com/office/drawing/2014/main" id="{0010905C-6261-9DDF-CFC9-E52A2468EC47}"/>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EB2D3E98-9D39-81F1-88DA-CB892FFF2591}"/>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F3F2694D-447B-A620-62DF-66C47581FF79}"/>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8C7AD045-6F8E-7F77-D128-A0989CA4CC7A}"/>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4E59CCA6-824E-776C-DE3B-74D5C0851EF6}"/>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27D4E345-40C3-8125-0656-1DD5E996397A}"/>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609AA6D7-2885-1911-0287-94A0789E2275}"/>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B6FC5CAE-D825-FFF9-8EF1-911C95EDBFCF}"/>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620C0207-63DF-0CA9-E5FB-761928FEAC0C}"/>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D521B807-E74E-5AC9-7CF4-0B19F9E19B42}"/>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96C5033A-493F-C9D1-EA31-40BDFA673F1E}"/>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DE540CA7-674D-0C05-8087-7D61413A47FF}"/>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9287BFC7-A88D-1DAD-8C56-1DDEF2BA67B8}"/>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1135718C-4217-74D5-8145-EA9709A02A2C}"/>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A5F4661C-E7D4-F0BD-6942-FB1DA9060E4B}"/>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01914509-4267-DF85-407B-32455B4637FE}"/>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AB0012FF-E77F-F0C0-50C8-3497DD57A116}"/>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ED1D9DCE-4F55-B5BC-95C5-F980E3B49924}"/>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9506B06C-520B-DD86-7432-C294DEB16425}"/>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B5B3D11E-C5B3-69CC-3F78-183C0A706C0C}"/>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D62A7592-DDAE-568D-C6BE-CAC803C61E11}"/>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C1E3CB95-DBF6-5412-C7F2-60EC0F25B309}"/>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3E7F850C-3101-9917-6F91-8D201F06A50A}"/>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9" name="Title 1">
            <a:extLst>
              <a:ext uri="{FF2B5EF4-FFF2-40B4-BE49-F238E27FC236}">
                <a16:creationId xmlns:a16="http://schemas.microsoft.com/office/drawing/2014/main" id="{2EFE5876-16F8-971A-7D40-366500029825}"/>
              </a:ext>
            </a:extLst>
          </p:cNvPr>
          <p:cNvSpPr>
            <a:spLocks noGrp="1"/>
          </p:cNvSpPr>
          <p:nvPr>
            <p:ph type="ctrTitle" hasCustomPrompt="1"/>
          </p:nvPr>
        </p:nvSpPr>
        <p:spPr>
          <a:xfrm>
            <a:off x="412309" y="393192"/>
            <a:ext cx="3904487" cy="960120"/>
          </a:xfrm>
          <a:solidFill>
            <a:schemeClr val="accent3"/>
          </a:solidFill>
        </p:spPr>
        <p:txBody>
          <a:bodyPr wrap="none" lIns="91440" tIns="164592"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Divider Slide</a:t>
            </a:r>
          </a:p>
        </p:txBody>
      </p:sp>
      <p:grpSp>
        <p:nvGrpSpPr>
          <p:cNvPr id="2" name="Group 1">
            <a:extLst>
              <a:ext uri="{FF2B5EF4-FFF2-40B4-BE49-F238E27FC236}">
                <a16:creationId xmlns:a16="http://schemas.microsoft.com/office/drawing/2014/main" id="{76CA6C70-33E5-F37A-0C42-EA43E71BBE3D}"/>
              </a:ext>
            </a:extLst>
          </p:cNvPr>
          <p:cNvGrpSpPr/>
          <p:nvPr userDrawn="1"/>
        </p:nvGrpSpPr>
        <p:grpSpPr>
          <a:xfrm>
            <a:off x="363595" y="5984203"/>
            <a:ext cx="2101065" cy="604595"/>
            <a:chOff x="291548" y="357208"/>
            <a:chExt cx="5038695" cy="1449916"/>
          </a:xfrm>
          <a:solidFill>
            <a:schemeClr val="tx1"/>
          </a:solidFill>
        </p:grpSpPr>
        <p:sp>
          <p:nvSpPr>
            <p:cNvPr id="20" name="Rectangle 19">
              <a:extLst>
                <a:ext uri="{FF2B5EF4-FFF2-40B4-BE49-F238E27FC236}">
                  <a16:creationId xmlns:a16="http://schemas.microsoft.com/office/drawing/2014/main" id="{F7BB1C37-79B6-1817-3F68-7FF3FDF5F788}"/>
                </a:ext>
              </a:extLst>
            </p:cNvPr>
            <p:cNvSpPr/>
            <p:nvPr/>
          </p:nvSpPr>
          <p:spPr>
            <a:xfrm>
              <a:off x="291548" y="357208"/>
              <a:ext cx="2978573"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1" name="Rectangle 20">
              <a:extLst>
                <a:ext uri="{FF2B5EF4-FFF2-40B4-BE49-F238E27FC236}">
                  <a16:creationId xmlns:a16="http://schemas.microsoft.com/office/drawing/2014/main" id="{2C00D451-9E19-A06B-F586-099829650D1A}"/>
                </a:ext>
              </a:extLst>
            </p:cNvPr>
            <p:cNvSpPr/>
            <p:nvPr userDrawn="1"/>
          </p:nvSpPr>
          <p:spPr>
            <a:xfrm>
              <a:off x="291548" y="839641"/>
              <a:ext cx="5038695"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sp>
          <p:nvSpPr>
            <p:cNvPr id="22" name="Rectangle 21">
              <a:extLst>
                <a:ext uri="{FF2B5EF4-FFF2-40B4-BE49-F238E27FC236}">
                  <a16:creationId xmlns:a16="http://schemas.microsoft.com/office/drawing/2014/main" id="{9C21C2CC-77FC-73D3-07C7-0319CA7335CD}"/>
                </a:ext>
              </a:extLst>
            </p:cNvPr>
            <p:cNvSpPr/>
            <p:nvPr userDrawn="1"/>
          </p:nvSpPr>
          <p:spPr>
            <a:xfrm>
              <a:off x="291550" y="1311333"/>
              <a:ext cx="2378754" cy="495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b="1" i="0" dirty="0">
                <a:solidFill>
                  <a:schemeClr val="tx1"/>
                </a:solidFill>
                <a:latin typeface="MCA U ten U five" panose="02000507000000020003" pitchFamily="2" charset="77"/>
              </a:endParaRPr>
            </a:p>
          </p:txBody>
        </p:sp>
        <p:pic>
          <p:nvPicPr>
            <p:cNvPr id="28" name="Graphic 27">
              <a:extLst>
                <a:ext uri="{FF2B5EF4-FFF2-40B4-BE49-F238E27FC236}">
                  <a16:creationId xmlns:a16="http://schemas.microsoft.com/office/drawing/2014/main" id="{372DCD14-736C-07B8-3824-27016C59412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766453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Singl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01413" y="1539240"/>
            <a:ext cx="8005987" cy="4168140"/>
          </a:xfrm>
        </p:spPr>
        <p:txBody>
          <a:bodyPr/>
          <a:lstStyle>
            <a:lvl1pPr>
              <a:defRPr b="0" i="0">
                <a:solidFill>
                  <a:schemeClr val="tx1"/>
                </a:solidFill>
                <a:latin typeface="MCA U ten U five" panose="02000507000000020003" pitchFamily="2" charset="77"/>
              </a:defRPr>
            </a:lvl1pPr>
            <a:lvl2pPr>
              <a:defRPr b="0" i="0">
                <a:solidFill>
                  <a:schemeClr val="tx1"/>
                </a:solidFill>
                <a:latin typeface="MCA U ten U five" panose="02000507000000020003" pitchFamily="2" charset="77"/>
              </a:defRPr>
            </a:lvl2pPr>
            <a:lvl3pPr>
              <a:defRPr b="0" i="0">
                <a:solidFill>
                  <a:schemeClr val="tx1"/>
                </a:solidFill>
                <a:latin typeface="MCA U ten U five" panose="02000507000000020003" pitchFamily="2" charset="77"/>
              </a:defRPr>
            </a:lvl3pPr>
            <a:lvl4pPr>
              <a:defRPr b="0" i="0">
                <a:solidFill>
                  <a:schemeClr val="tx1"/>
                </a:solidFill>
                <a:latin typeface="MCA U ten U five" panose="02000507000000020003" pitchFamily="2" charset="77"/>
              </a:defRPr>
            </a:lvl4pPr>
            <a:lvl5pPr>
              <a:defRPr b="0" i="0">
                <a:solidFill>
                  <a:schemeClr val="tx1"/>
                </a:solidFill>
                <a:latin typeface="MCA U ten U five" panose="02000507000000020003"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8">
            <a:extLst>
              <a:ext uri="{FF2B5EF4-FFF2-40B4-BE49-F238E27FC236}">
                <a16:creationId xmlns:a16="http://schemas.microsoft.com/office/drawing/2014/main" id="{2932AF69-199B-9E07-893E-1054B2A2C666}"/>
              </a:ext>
            </a:extLst>
          </p:cNvPr>
          <p:cNvSpPr>
            <a:spLocks noGrp="1"/>
          </p:cNvSpPr>
          <p:nvPr>
            <p:ph type="body" sz="quarter" idx="14"/>
          </p:nvPr>
        </p:nvSpPr>
        <p:spPr>
          <a:xfrm>
            <a:off x="401413" y="711221"/>
            <a:ext cx="11381705" cy="317500"/>
          </a:xfrm>
        </p:spPr>
        <p:txBody>
          <a:bodyPr/>
          <a:lstStyle>
            <a:lvl1pPr>
              <a:defRPr sz="1400" b="0" i="0" cap="all" baseline="0">
                <a:solidFill>
                  <a:schemeClr val="tx1"/>
                </a:solidFill>
                <a:latin typeface="MCA U ten U five" panose="02000507000000020003" pitchFamily="2" charset="77"/>
              </a:defRPr>
            </a:lvl1pPr>
          </a:lstStyle>
          <a:p>
            <a:pPr lvl="0"/>
            <a:r>
              <a:rPr lang="en-US"/>
              <a:t>Click to edit Master text styles</a:t>
            </a:r>
          </a:p>
        </p:txBody>
      </p:sp>
      <p:sp>
        <p:nvSpPr>
          <p:cNvPr id="15" name="Title 14">
            <a:extLst>
              <a:ext uri="{FF2B5EF4-FFF2-40B4-BE49-F238E27FC236}">
                <a16:creationId xmlns:a16="http://schemas.microsoft.com/office/drawing/2014/main" id="{5BC62710-31C4-E6D6-43B8-81312999CE88}"/>
              </a:ext>
            </a:extLst>
          </p:cNvPr>
          <p:cNvSpPr>
            <a:spLocks noGrp="1"/>
          </p:cNvSpPr>
          <p:nvPr>
            <p:ph type="title"/>
          </p:nvPr>
        </p:nvSpPr>
        <p:spPr/>
        <p:txBody>
          <a:bodyPr/>
          <a:lstStyle/>
          <a:p>
            <a:r>
              <a:rPr lang="en-US"/>
              <a:t>Click to edit Master title style</a:t>
            </a:r>
            <a:endParaRPr lang="en-US" dirty="0"/>
          </a:p>
        </p:txBody>
      </p:sp>
      <p:sp>
        <p:nvSpPr>
          <p:cNvPr id="16" name="Date Placeholder 15">
            <a:extLst>
              <a:ext uri="{FF2B5EF4-FFF2-40B4-BE49-F238E27FC236}">
                <a16:creationId xmlns:a16="http://schemas.microsoft.com/office/drawing/2014/main" id="{B4EA9F20-C8D5-D68F-9A65-1E21789B7FFD}"/>
              </a:ext>
            </a:extLst>
          </p:cNvPr>
          <p:cNvSpPr>
            <a:spLocks noGrp="1"/>
          </p:cNvSpPr>
          <p:nvPr>
            <p:ph type="dt" sz="half" idx="15"/>
          </p:nvPr>
        </p:nvSpPr>
        <p:spPr/>
        <p:txBody>
          <a:bodyPr/>
          <a:lstStyle/>
          <a:p>
            <a:fld id="{FF9A8E65-C170-534D-962E-73B763A1D6C4}" type="datetime1">
              <a:rPr lang="en-US" smtClean="0"/>
              <a:pPr/>
              <a:t>8/11/2026</a:t>
            </a:fld>
            <a:endParaRPr lang="en-US" dirty="0"/>
          </a:p>
        </p:txBody>
      </p:sp>
      <p:sp>
        <p:nvSpPr>
          <p:cNvPr id="17" name="Footer Placeholder 16">
            <a:extLst>
              <a:ext uri="{FF2B5EF4-FFF2-40B4-BE49-F238E27FC236}">
                <a16:creationId xmlns:a16="http://schemas.microsoft.com/office/drawing/2014/main" id="{B9F4F294-9848-A84A-09C4-00539A9B1346}"/>
              </a:ext>
            </a:extLst>
          </p:cNvPr>
          <p:cNvSpPr>
            <a:spLocks noGrp="1"/>
          </p:cNvSpPr>
          <p:nvPr>
            <p:ph type="ftr" sz="quarter" idx="16"/>
          </p:nvPr>
        </p:nvSpPr>
        <p:spPr/>
        <p:txBody>
          <a:bodyPr/>
          <a:lstStyle/>
          <a:p>
            <a:endParaRPr lang="en-US" dirty="0"/>
          </a:p>
        </p:txBody>
      </p:sp>
      <p:sp>
        <p:nvSpPr>
          <p:cNvPr id="18" name="Slide Number Placeholder 17">
            <a:extLst>
              <a:ext uri="{FF2B5EF4-FFF2-40B4-BE49-F238E27FC236}">
                <a16:creationId xmlns:a16="http://schemas.microsoft.com/office/drawing/2014/main" id="{B361A315-5CA8-DA58-5F94-8CD7B76F2496}"/>
              </a:ext>
            </a:extLst>
          </p:cNvPr>
          <p:cNvSpPr>
            <a:spLocks noGrp="1"/>
          </p:cNvSpPr>
          <p:nvPr>
            <p:ph type="sldNum" sz="quarter" idx="17"/>
          </p:nvPr>
        </p:nvSpPr>
        <p:spPr/>
        <p:txBody>
          <a:bodyPr/>
          <a:lstStyle/>
          <a:p>
            <a:fld id="{1AD59F8F-821C-794D-AFBA-1518A32149B9}" type="slidenum">
              <a:rPr lang="en-US" smtClean="0"/>
              <a:pPr/>
              <a:t>‹#›</a:t>
            </a:fld>
            <a:endParaRPr lang="en-US" dirty="0"/>
          </a:p>
        </p:txBody>
      </p:sp>
      <p:pic>
        <p:nvPicPr>
          <p:cNvPr id="19" name="Graphic 18">
            <a:extLst>
              <a:ext uri="{FF2B5EF4-FFF2-40B4-BE49-F238E27FC236}">
                <a16:creationId xmlns:a16="http://schemas.microsoft.com/office/drawing/2014/main" id="{90F2BFE1-0C0B-44E2-AB09-C3D0199B5E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3957741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Doubl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603176-0BB4-CDDA-073A-E549E197BB0E}"/>
              </a:ext>
            </a:extLst>
          </p:cNvPr>
          <p:cNvSpPr>
            <a:spLocks noGrp="1"/>
          </p:cNvSpPr>
          <p:nvPr>
            <p:ph type="title"/>
          </p:nvPr>
        </p:nvSpPr>
        <p:spPr/>
        <p:txBody>
          <a:bodyPr/>
          <a:lstStyle/>
          <a:p>
            <a:r>
              <a:rPr lang="en-US"/>
              <a:t>Click to edit Master title style</a:t>
            </a:r>
            <a:endParaRPr lang="en-US" dirty="0"/>
          </a:p>
        </p:txBody>
      </p:sp>
      <p:sp>
        <p:nvSpPr>
          <p:cNvPr id="7" name="Date Placeholder 6">
            <a:extLst>
              <a:ext uri="{FF2B5EF4-FFF2-40B4-BE49-F238E27FC236}">
                <a16:creationId xmlns:a16="http://schemas.microsoft.com/office/drawing/2014/main" id="{7DD5F585-303A-6D09-ACC4-1D6E47164749}"/>
              </a:ext>
            </a:extLst>
          </p:cNvPr>
          <p:cNvSpPr>
            <a:spLocks noGrp="1"/>
          </p:cNvSpPr>
          <p:nvPr>
            <p:ph type="dt" sz="half" idx="16"/>
          </p:nvPr>
        </p:nvSpPr>
        <p:spPr/>
        <p:txBody>
          <a:bodyPr/>
          <a:lstStyle/>
          <a:p>
            <a:fld id="{FF9A8E65-C170-534D-962E-73B763A1D6C4}" type="datetime1">
              <a:rPr lang="en-US" smtClean="0"/>
              <a:pPr/>
              <a:t>8/11/2026</a:t>
            </a:fld>
            <a:endParaRPr lang="en-US" dirty="0"/>
          </a:p>
        </p:txBody>
      </p:sp>
      <p:sp>
        <p:nvSpPr>
          <p:cNvPr id="10" name="Footer Placeholder 9">
            <a:extLst>
              <a:ext uri="{FF2B5EF4-FFF2-40B4-BE49-F238E27FC236}">
                <a16:creationId xmlns:a16="http://schemas.microsoft.com/office/drawing/2014/main" id="{D2D8170E-A1B0-836A-E9F5-BC14C38EBBD1}"/>
              </a:ext>
            </a:extLst>
          </p:cNvPr>
          <p:cNvSpPr>
            <a:spLocks noGrp="1"/>
          </p:cNvSpPr>
          <p:nvPr>
            <p:ph type="ftr" sz="quarter" idx="17"/>
          </p:nvPr>
        </p:nvSpPr>
        <p:spPr/>
        <p:txBody>
          <a:bodyPr/>
          <a:lstStyle/>
          <a:p>
            <a:endParaRPr lang="en-US" dirty="0"/>
          </a:p>
        </p:txBody>
      </p:sp>
      <p:sp>
        <p:nvSpPr>
          <p:cNvPr id="11" name="Slide Number Placeholder 10">
            <a:extLst>
              <a:ext uri="{FF2B5EF4-FFF2-40B4-BE49-F238E27FC236}">
                <a16:creationId xmlns:a16="http://schemas.microsoft.com/office/drawing/2014/main" id="{8A3777E4-0357-1854-6E22-10A0ABAD2726}"/>
              </a:ext>
            </a:extLst>
          </p:cNvPr>
          <p:cNvSpPr>
            <a:spLocks noGrp="1"/>
          </p:cNvSpPr>
          <p:nvPr>
            <p:ph type="sldNum" sz="quarter" idx="18"/>
          </p:nvPr>
        </p:nvSpPr>
        <p:spPr/>
        <p:txBody>
          <a:bodyPr/>
          <a:lstStyle/>
          <a:p>
            <a:fld id="{1AD59F8F-821C-794D-AFBA-1518A32149B9}" type="slidenum">
              <a:rPr lang="en-US" smtClean="0"/>
              <a:pPr/>
              <a:t>‹#›</a:t>
            </a:fld>
            <a:endParaRPr lang="en-US" dirty="0"/>
          </a:p>
        </p:txBody>
      </p:sp>
      <p:pic>
        <p:nvPicPr>
          <p:cNvPr id="24" name="Graphic 23">
            <a:extLst>
              <a:ext uri="{FF2B5EF4-FFF2-40B4-BE49-F238E27FC236}">
                <a16:creationId xmlns:a16="http://schemas.microsoft.com/office/drawing/2014/main" id="{F32285B8-6F57-9861-E4FB-72B6242C7FB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5" name="Text Placeholder 8">
            <a:extLst>
              <a:ext uri="{FF2B5EF4-FFF2-40B4-BE49-F238E27FC236}">
                <a16:creationId xmlns:a16="http://schemas.microsoft.com/office/drawing/2014/main" id="{E19C8C2F-81E1-AD20-BE83-463700895AC0}"/>
              </a:ext>
            </a:extLst>
          </p:cNvPr>
          <p:cNvSpPr>
            <a:spLocks noGrp="1"/>
          </p:cNvSpPr>
          <p:nvPr>
            <p:ph type="body" sz="quarter" idx="19"/>
          </p:nvPr>
        </p:nvSpPr>
        <p:spPr>
          <a:xfrm>
            <a:off x="401413" y="711221"/>
            <a:ext cx="11381705" cy="317500"/>
          </a:xfrm>
        </p:spPr>
        <p:txBody>
          <a:bodyPr/>
          <a:lstStyle>
            <a:lvl1pPr>
              <a:defRPr sz="1400" b="0" i="0" cap="all" baseline="0">
                <a:solidFill>
                  <a:schemeClr val="tx1"/>
                </a:solidFill>
                <a:latin typeface="MCA U ten U five" panose="02000507000000020003" pitchFamily="2" charset="77"/>
              </a:defRPr>
            </a:lvl1pPr>
          </a:lstStyle>
          <a:p>
            <a:pPr lvl="0"/>
            <a:r>
              <a:rPr lang="en-US"/>
              <a:t>Click to edit Master text styles</a:t>
            </a:r>
          </a:p>
        </p:txBody>
      </p:sp>
      <p:sp>
        <p:nvSpPr>
          <p:cNvPr id="27" name="Text Placeholder 7">
            <a:extLst>
              <a:ext uri="{FF2B5EF4-FFF2-40B4-BE49-F238E27FC236}">
                <a16:creationId xmlns:a16="http://schemas.microsoft.com/office/drawing/2014/main" id="{BA551B78-D268-86B2-D4DA-26F2F4C0D105}"/>
              </a:ext>
            </a:extLst>
          </p:cNvPr>
          <p:cNvSpPr>
            <a:spLocks noGrp="1"/>
          </p:cNvSpPr>
          <p:nvPr>
            <p:ph type="body" sz="quarter" idx="13"/>
          </p:nvPr>
        </p:nvSpPr>
        <p:spPr>
          <a:xfrm>
            <a:off x="401414" y="1539240"/>
            <a:ext cx="5484088" cy="4168140"/>
          </a:xfrm>
        </p:spPr>
        <p:txBody>
          <a:bodyPr/>
          <a:lstStyle>
            <a:lvl1pPr>
              <a:defRPr b="0" i="0">
                <a:solidFill>
                  <a:schemeClr val="tx1"/>
                </a:solidFill>
                <a:latin typeface="MCA U ten U five" panose="02000507000000020003" pitchFamily="2" charset="77"/>
              </a:defRPr>
            </a:lvl1pPr>
            <a:lvl2pPr>
              <a:defRPr b="0" i="0">
                <a:solidFill>
                  <a:schemeClr val="tx1"/>
                </a:solidFill>
                <a:latin typeface="MCA U ten U five" panose="02000507000000020003" pitchFamily="2" charset="77"/>
              </a:defRPr>
            </a:lvl2pPr>
            <a:lvl3pPr>
              <a:defRPr b="0" i="0">
                <a:solidFill>
                  <a:schemeClr val="tx1"/>
                </a:solidFill>
                <a:latin typeface="MCA U ten U five" panose="02000507000000020003" pitchFamily="2" charset="77"/>
              </a:defRPr>
            </a:lvl3pPr>
            <a:lvl4pPr>
              <a:defRPr b="0" i="0">
                <a:solidFill>
                  <a:schemeClr val="tx1"/>
                </a:solidFill>
                <a:latin typeface="MCA U ten U five" panose="02000507000000020003" pitchFamily="2" charset="77"/>
              </a:defRPr>
            </a:lvl4pPr>
            <a:lvl5pPr>
              <a:defRPr b="0" i="0">
                <a:solidFill>
                  <a:schemeClr val="tx1"/>
                </a:solidFill>
                <a:latin typeface="MCA U ten U five" panose="02000507000000020003"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ext Placeholder 7">
            <a:extLst>
              <a:ext uri="{FF2B5EF4-FFF2-40B4-BE49-F238E27FC236}">
                <a16:creationId xmlns:a16="http://schemas.microsoft.com/office/drawing/2014/main" id="{25E6CA3F-7672-E978-9A11-E2139871F237}"/>
              </a:ext>
            </a:extLst>
          </p:cNvPr>
          <p:cNvSpPr>
            <a:spLocks noGrp="1"/>
          </p:cNvSpPr>
          <p:nvPr>
            <p:ph type="body" sz="quarter" idx="20"/>
          </p:nvPr>
        </p:nvSpPr>
        <p:spPr>
          <a:xfrm>
            <a:off x="6301740" y="1539240"/>
            <a:ext cx="5484088" cy="4168140"/>
          </a:xfrm>
        </p:spPr>
        <p:txBody>
          <a:bodyPr/>
          <a:lstStyle>
            <a:lvl1pPr>
              <a:defRPr b="0" i="0">
                <a:solidFill>
                  <a:schemeClr val="tx1"/>
                </a:solidFill>
                <a:latin typeface="MCA U ten U five" panose="02000507000000020003" pitchFamily="2" charset="77"/>
              </a:defRPr>
            </a:lvl1pPr>
            <a:lvl2pPr>
              <a:defRPr b="0" i="0">
                <a:solidFill>
                  <a:schemeClr val="tx1"/>
                </a:solidFill>
                <a:latin typeface="MCA U ten U five" panose="02000507000000020003" pitchFamily="2" charset="77"/>
              </a:defRPr>
            </a:lvl2pPr>
            <a:lvl3pPr>
              <a:defRPr b="0" i="0">
                <a:solidFill>
                  <a:schemeClr val="tx1"/>
                </a:solidFill>
                <a:latin typeface="MCA U ten U five" panose="02000507000000020003" pitchFamily="2" charset="77"/>
              </a:defRPr>
            </a:lvl3pPr>
            <a:lvl4pPr>
              <a:defRPr b="0" i="0">
                <a:solidFill>
                  <a:schemeClr val="tx1"/>
                </a:solidFill>
                <a:latin typeface="MCA U ten U five" panose="02000507000000020003" pitchFamily="2" charset="77"/>
              </a:defRPr>
            </a:lvl4pPr>
            <a:lvl5pPr>
              <a:defRPr b="0" i="0">
                <a:solidFill>
                  <a:schemeClr val="tx1"/>
                </a:solidFill>
                <a:latin typeface="MCA U ten U five" panose="02000507000000020003"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80621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Triple">
    <p:spTree>
      <p:nvGrpSpPr>
        <p:cNvPr id="1" name=""/>
        <p:cNvGrpSpPr/>
        <p:nvPr/>
      </p:nvGrpSpPr>
      <p:grpSpPr>
        <a:xfrm>
          <a:off x="0" y="0"/>
          <a:ext cx="0" cy="0"/>
          <a:chOff x="0" y="0"/>
          <a:chExt cx="0" cy="0"/>
        </a:xfrm>
      </p:grpSpPr>
      <p:sp>
        <p:nvSpPr>
          <p:cNvPr id="24" name="Text Placeholder 7">
            <a:extLst>
              <a:ext uri="{FF2B5EF4-FFF2-40B4-BE49-F238E27FC236}">
                <a16:creationId xmlns:a16="http://schemas.microsoft.com/office/drawing/2014/main" id="{E070A2D1-5F89-5D79-47C0-F71E0A8F9F0F}"/>
              </a:ext>
            </a:extLst>
          </p:cNvPr>
          <p:cNvSpPr>
            <a:spLocks noGrp="1"/>
          </p:cNvSpPr>
          <p:nvPr>
            <p:ph type="body" sz="quarter" idx="14" hasCustomPrompt="1"/>
          </p:nvPr>
        </p:nvSpPr>
        <p:spPr>
          <a:xfrm>
            <a:off x="4338318" y="1539240"/>
            <a:ext cx="3515361" cy="4168140"/>
          </a:xfrm>
        </p:spPr>
        <p:txBody>
          <a:bodyPr/>
          <a:lstStyle>
            <a:lvl1pPr>
              <a:defRPr b="0" i="0">
                <a:solidFill>
                  <a:schemeClr val="tx1"/>
                </a:solidFill>
                <a:latin typeface="MCA U ten U five" panose="02000507000000020003" pitchFamily="2" charset="77"/>
              </a:defRPr>
            </a:lvl1pPr>
            <a:lvl2pPr>
              <a:defRPr b="0" i="0">
                <a:solidFill>
                  <a:schemeClr val="tx1"/>
                </a:solidFill>
                <a:latin typeface="MCA U ten U five" panose="02000507000000020003" pitchFamily="2" charset="77"/>
              </a:defRPr>
            </a:lvl2pPr>
            <a:lvl3pPr>
              <a:defRPr b="0" i="0">
                <a:solidFill>
                  <a:schemeClr val="tx1"/>
                </a:solidFill>
                <a:latin typeface="MCA U ten U five" panose="02000507000000020003" pitchFamily="2" charset="77"/>
              </a:defRPr>
            </a:lvl3pPr>
            <a:lvl4pPr>
              <a:defRPr b="0" i="0">
                <a:solidFill>
                  <a:schemeClr val="tx1"/>
                </a:solidFill>
                <a:latin typeface="MCA U ten U five" panose="02000507000000020003" pitchFamily="2" charset="77"/>
              </a:defRPr>
            </a:lvl4pPr>
            <a:lvl5pPr>
              <a:defRPr b="0" i="0">
                <a:solidFill>
                  <a:schemeClr val="tx1"/>
                </a:solidFill>
                <a:latin typeface="MCA U ten U five" panose="02000507000000020003" pitchFamily="2" charset="77"/>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7">
            <a:extLst>
              <a:ext uri="{FF2B5EF4-FFF2-40B4-BE49-F238E27FC236}">
                <a16:creationId xmlns:a16="http://schemas.microsoft.com/office/drawing/2014/main" id="{67FE3B23-D2E1-12F1-F878-E41044767665}"/>
              </a:ext>
            </a:extLst>
          </p:cNvPr>
          <p:cNvSpPr>
            <a:spLocks noGrp="1"/>
          </p:cNvSpPr>
          <p:nvPr>
            <p:ph type="body" sz="quarter" idx="15" hasCustomPrompt="1"/>
          </p:nvPr>
        </p:nvSpPr>
        <p:spPr>
          <a:xfrm>
            <a:off x="8275220" y="1539240"/>
            <a:ext cx="3505299" cy="4168140"/>
          </a:xfrm>
        </p:spPr>
        <p:txBody>
          <a:bodyPr/>
          <a:lstStyle>
            <a:lvl1pPr>
              <a:defRPr b="0" i="0">
                <a:solidFill>
                  <a:schemeClr val="tx1"/>
                </a:solidFill>
                <a:latin typeface="MCA U ten U five" panose="02000507000000020003" pitchFamily="2" charset="77"/>
              </a:defRPr>
            </a:lvl1pPr>
            <a:lvl2pPr>
              <a:defRPr b="0" i="0">
                <a:solidFill>
                  <a:schemeClr val="tx1"/>
                </a:solidFill>
                <a:latin typeface="MCA U ten U five" panose="02000507000000020003" pitchFamily="2" charset="77"/>
              </a:defRPr>
            </a:lvl2pPr>
            <a:lvl3pPr>
              <a:defRPr b="0" i="0">
                <a:solidFill>
                  <a:schemeClr val="tx1"/>
                </a:solidFill>
                <a:latin typeface="MCA U ten U five" panose="02000507000000020003" pitchFamily="2" charset="77"/>
              </a:defRPr>
            </a:lvl3pPr>
            <a:lvl4pPr>
              <a:defRPr b="0" i="0">
                <a:solidFill>
                  <a:schemeClr val="tx1"/>
                </a:solidFill>
                <a:latin typeface="MCA U ten U five" panose="02000507000000020003" pitchFamily="2" charset="77"/>
              </a:defRPr>
            </a:lvl4pPr>
            <a:lvl5pPr>
              <a:defRPr b="0" i="0">
                <a:solidFill>
                  <a:schemeClr val="tx1"/>
                </a:solidFill>
                <a:latin typeface="MCA U ten U five" panose="02000507000000020003" pitchFamily="2" charset="77"/>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4226F9B-EC98-9F91-1B5C-867D43480773}"/>
              </a:ext>
            </a:extLst>
          </p:cNvPr>
          <p:cNvSpPr>
            <a:spLocks noGrp="1"/>
          </p:cNvSpPr>
          <p:nvPr>
            <p:ph type="dt" sz="half" idx="17"/>
          </p:nvPr>
        </p:nvSpPr>
        <p:spPr/>
        <p:txBody>
          <a:bodyPr/>
          <a:lstStyle/>
          <a:p>
            <a:fld id="{FF9A8E65-C170-534D-962E-73B763A1D6C4}" type="datetime1">
              <a:rPr lang="en-US" smtClean="0"/>
              <a:pPr/>
              <a:t>8/11/2026</a:t>
            </a:fld>
            <a:endParaRPr lang="en-US" dirty="0"/>
          </a:p>
        </p:txBody>
      </p:sp>
      <p:sp>
        <p:nvSpPr>
          <p:cNvPr id="8" name="Footer Placeholder 7">
            <a:extLst>
              <a:ext uri="{FF2B5EF4-FFF2-40B4-BE49-F238E27FC236}">
                <a16:creationId xmlns:a16="http://schemas.microsoft.com/office/drawing/2014/main" id="{13D17409-BE89-015B-E12E-EA176BCBA81B}"/>
              </a:ext>
            </a:extLst>
          </p:cNvPr>
          <p:cNvSpPr>
            <a:spLocks noGrp="1"/>
          </p:cNvSpPr>
          <p:nvPr>
            <p:ph type="ftr" sz="quarter" idx="18"/>
          </p:nvPr>
        </p:nvSpPr>
        <p:spPr/>
        <p:txBody>
          <a:bodyPr/>
          <a:lstStyle/>
          <a:p>
            <a:endParaRPr lang="en-US" dirty="0"/>
          </a:p>
        </p:txBody>
      </p:sp>
      <p:sp>
        <p:nvSpPr>
          <p:cNvPr id="9" name="Slide Number Placeholder 8">
            <a:extLst>
              <a:ext uri="{FF2B5EF4-FFF2-40B4-BE49-F238E27FC236}">
                <a16:creationId xmlns:a16="http://schemas.microsoft.com/office/drawing/2014/main" id="{788B8EFC-6106-FBCF-AF55-E3498788C7F4}"/>
              </a:ext>
            </a:extLst>
          </p:cNvPr>
          <p:cNvSpPr>
            <a:spLocks noGrp="1"/>
          </p:cNvSpPr>
          <p:nvPr>
            <p:ph type="sldNum" sz="quarter" idx="19"/>
          </p:nvPr>
        </p:nvSpPr>
        <p:spPr/>
        <p:txBody>
          <a:bodyPr/>
          <a:lstStyle/>
          <a:p>
            <a:fld id="{1AD59F8F-821C-794D-AFBA-1518A32149B9}" type="slidenum">
              <a:rPr lang="en-US" smtClean="0"/>
              <a:pPr/>
              <a:t>‹#›</a:t>
            </a:fld>
            <a:endParaRPr lang="en-US" dirty="0"/>
          </a:p>
        </p:txBody>
      </p:sp>
      <p:pic>
        <p:nvPicPr>
          <p:cNvPr id="20" name="Graphic 19">
            <a:extLst>
              <a:ext uri="{FF2B5EF4-FFF2-40B4-BE49-F238E27FC236}">
                <a16:creationId xmlns:a16="http://schemas.microsoft.com/office/drawing/2014/main" id="{0FDD1BCD-29B1-FD02-1FAF-57EA948E64E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31" name="Title 30">
            <a:extLst>
              <a:ext uri="{FF2B5EF4-FFF2-40B4-BE49-F238E27FC236}">
                <a16:creationId xmlns:a16="http://schemas.microsoft.com/office/drawing/2014/main" id="{4B12E5A1-4038-FDFB-E721-1E647714CA79}"/>
              </a:ext>
            </a:extLst>
          </p:cNvPr>
          <p:cNvSpPr>
            <a:spLocks noGrp="1"/>
          </p:cNvSpPr>
          <p:nvPr>
            <p:ph type="title"/>
          </p:nvPr>
        </p:nvSpPr>
        <p:spPr/>
        <p:txBody>
          <a:bodyPr/>
          <a:lstStyle/>
          <a:p>
            <a:r>
              <a:rPr lang="en-US"/>
              <a:t>Click to edit Master title style</a:t>
            </a:r>
            <a:endParaRPr lang="en-US" dirty="0"/>
          </a:p>
        </p:txBody>
      </p:sp>
      <p:sp>
        <p:nvSpPr>
          <p:cNvPr id="32" name="Text Placeholder 8">
            <a:extLst>
              <a:ext uri="{FF2B5EF4-FFF2-40B4-BE49-F238E27FC236}">
                <a16:creationId xmlns:a16="http://schemas.microsoft.com/office/drawing/2014/main" id="{05FED1ED-EBEA-CF92-57CF-8D8FC48604A8}"/>
              </a:ext>
            </a:extLst>
          </p:cNvPr>
          <p:cNvSpPr>
            <a:spLocks noGrp="1"/>
          </p:cNvSpPr>
          <p:nvPr>
            <p:ph type="body" sz="quarter" idx="20"/>
          </p:nvPr>
        </p:nvSpPr>
        <p:spPr>
          <a:xfrm>
            <a:off x="401413" y="711221"/>
            <a:ext cx="11381705" cy="317500"/>
          </a:xfrm>
        </p:spPr>
        <p:txBody>
          <a:bodyPr/>
          <a:lstStyle>
            <a:lvl1pPr>
              <a:defRPr sz="1400" b="0" i="0" cap="all" baseline="0">
                <a:solidFill>
                  <a:schemeClr val="tx1"/>
                </a:solidFill>
                <a:latin typeface="MCA U ten U five" panose="02000507000000020003" pitchFamily="2" charset="77"/>
              </a:defRPr>
            </a:lvl1pPr>
          </a:lstStyle>
          <a:p>
            <a:pPr lvl="0"/>
            <a:r>
              <a:rPr lang="en-US"/>
              <a:t>Click to edit Master text styles</a:t>
            </a:r>
          </a:p>
        </p:txBody>
      </p:sp>
      <p:sp>
        <p:nvSpPr>
          <p:cNvPr id="33" name="Text Placeholder 7">
            <a:extLst>
              <a:ext uri="{FF2B5EF4-FFF2-40B4-BE49-F238E27FC236}">
                <a16:creationId xmlns:a16="http://schemas.microsoft.com/office/drawing/2014/main" id="{442548E9-EB06-70E0-1F66-FEBC7EAADC1F}"/>
              </a:ext>
            </a:extLst>
          </p:cNvPr>
          <p:cNvSpPr>
            <a:spLocks noGrp="1"/>
          </p:cNvSpPr>
          <p:nvPr>
            <p:ph type="body" sz="quarter" idx="13"/>
          </p:nvPr>
        </p:nvSpPr>
        <p:spPr>
          <a:xfrm>
            <a:off x="401414" y="1539240"/>
            <a:ext cx="3515362" cy="4168140"/>
          </a:xfrm>
        </p:spPr>
        <p:txBody>
          <a:bodyPr/>
          <a:lstStyle>
            <a:lvl1pPr>
              <a:defRPr b="0" i="0">
                <a:solidFill>
                  <a:schemeClr val="tx1"/>
                </a:solidFill>
                <a:latin typeface="MCA U ten U five" panose="02000507000000020003" pitchFamily="2" charset="77"/>
              </a:defRPr>
            </a:lvl1pPr>
            <a:lvl2pPr>
              <a:defRPr b="0" i="0">
                <a:solidFill>
                  <a:schemeClr val="tx1"/>
                </a:solidFill>
                <a:latin typeface="MCA U ten U five" panose="02000507000000020003" pitchFamily="2" charset="77"/>
              </a:defRPr>
            </a:lvl2pPr>
            <a:lvl3pPr>
              <a:defRPr b="0" i="0">
                <a:solidFill>
                  <a:schemeClr val="tx1"/>
                </a:solidFill>
                <a:latin typeface="MCA U ten U five" panose="02000507000000020003" pitchFamily="2" charset="77"/>
              </a:defRPr>
            </a:lvl3pPr>
            <a:lvl4pPr>
              <a:defRPr b="0" i="0">
                <a:solidFill>
                  <a:schemeClr val="tx1"/>
                </a:solidFill>
                <a:latin typeface="MCA U ten U five" panose="02000507000000020003" pitchFamily="2" charset="77"/>
              </a:defRPr>
            </a:lvl4pPr>
            <a:lvl5pPr>
              <a:defRPr b="0" i="0">
                <a:solidFill>
                  <a:schemeClr val="tx1"/>
                </a:solidFill>
                <a:latin typeface="MCA U ten U five" panose="02000507000000020003"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92555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Content Single">
    <p:bg>
      <p:bgPr>
        <a:solidFill>
          <a:schemeClr val="tx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01413" y="1539240"/>
            <a:ext cx="8005987" cy="4168140"/>
          </a:xfrm>
        </p:spPr>
        <p:txBody>
          <a:bodyPr/>
          <a:lstStyle>
            <a:lvl1pPr>
              <a:defRPr b="0" i="0">
                <a:solidFill>
                  <a:schemeClr val="bg1"/>
                </a:solidFill>
                <a:latin typeface="MCA U ten U five" panose="02000507000000020003" pitchFamily="2" charset="77"/>
              </a:defRPr>
            </a:lvl1pPr>
            <a:lvl2pPr>
              <a:defRPr b="0" i="0">
                <a:solidFill>
                  <a:schemeClr val="bg1"/>
                </a:solidFill>
                <a:latin typeface="MCA U ten U five" panose="02000507000000020003" pitchFamily="2" charset="77"/>
              </a:defRPr>
            </a:lvl2pPr>
            <a:lvl3pPr>
              <a:defRPr b="0" i="0">
                <a:solidFill>
                  <a:schemeClr val="bg1"/>
                </a:solidFill>
                <a:latin typeface="MCA U ten U five" panose="02000507000000020003" pitchFamily="2" charset="77"/>
              </a:defRPr>
            </a:lvl3pPr>
            <a:lvl4pPr>
              <a:defRPr b="0" i="0">
                <a:solidFill>
                  <a:schemeClr val="bg1"/>
                </a:solidFill>
                <a:latin typeface="MCA U ten U five" panose="02000507000000020003" pitchFamily="2" charset="77"/>
              </a:defRPr>
            </a:lvl4pPr>
            <a:lvl5pPr>
              <a:defRPr b="0" i="0">
                <a:solidFill>
                  <a:schemeClr val="bg1"/>
                </a:solidFill>
                <a:latin typeface="MCA U ten U five" panose="02000507000000020003"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8">
            <a:extLst>
              <a:ext uri="{FF2B5EF4-FFF2-40B4-BE49-F238E27FC236}">
                <a16:creationId xmlns:a16="http://schemas.microsoft.com/office/drawing/2014/main" id="{2932AF69-199B-9E07-893E-1054B2A2C666}"/>
              </a:ext>
            </a:extLst>
          </p:cNvPr>
          <p:cNvSpPr>
            <a:spLocks noGrp="1"/>
          </p:cNvSpPr>
          <p:nvPr>
            <p:ph type="body" sz="quarter" idx="14"/>
          </p:nvPr>
        </p:nvSpPr>
        <p:spPr>
          <a:xfrm>
            <a:off x="401413" y="711221"/>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
        <p:nvSpPr>
          <p:cNvPr id="15" name="Title 14">
            <a:extLst>
              <a:ext uri="{FF2B5EF4-FFF2-40B4-BE49-F238E27FC236}">
                <a16:creationId xmlns:a16="http://schemas.microsoft.com/office/drawing/2014/main" id="{5BC62710-31C4-E6D6-43B8-81312999CE88}"/>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16" name="Date Placeholder 15">
            <a:extLst>
              <a:ext uri="{FF2B5EF4-FFF2-40B4-BE49-F238E27FC236}">
                <a16:creationId xmlns:a16="http://schemas.microsoft.com/office/drawing/2014/main" id="{B4EA9F20-C8D5-D68F-9A65-1E21789B7FFD}"/>
              </a:ext>
            </a:extLst>
          </p:cNvPr>
          <p:cNvSpPr>
            <a:spLocks noGrp="1"/>
          </p:cNvSpPr>
          <p:nvPr>
            <p:ph type="dt" sz="half" idx="15"/>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17" name="Footer Placeholder 16">
            <a:extLst>
              <a:ext uri="{FF2B5EF4-FFF2-40B4-BE49-F238E27FC236}">
                <a16:creationId xmlns:a16="http://schemas.microsoft.com/office/drawing/2014/main" id="{B9F4F294-9848-A84A-09C4-00539A9B1346}"/>
              </a:ext>
            </a:extLst>
          </p:cNvPr>
          <p:cNvSpPr>
            <a:spLocks noGrp="1"/>
          </p:cNvSpPr>
          <p:nvPr>
            <p:ph type="ftr" sz="quarter" idx="16"/>
          </p:nvPr>
        </p:nvSpPr>
        <p:spPr/>
        <p:txBody>
          <a:bodyPr/>
          <a:lstStyle>
            <a:lvl1pPr>
              <a:defRPr>
                <a:solidFill>
                  <a:schemeClr val="bg1"/>
                </a:solidFill>
              </a:defRPr>
            </a:lvl1pPr>
          </a:lstStyle>
          <a:p>
            <a:endParaRPr lang="en-US" dirty="0"/>
          </a:p>
        </p:txBody>
      </p:sp>
      <p:sp>
        <p:nvSpPr>
          <p:cNvPr id="18" name="Slide Number Placeholder 17">
            <a:extLst>
              <a:ext uri="{FF2B5EF4-FFF2-40B4-BE49-F238E27FC236}">
                <a16:creationId xmlns:a16="http://schemas.microsoft.com/office/drawing/2014/main" id="{B361A315-5CA8-DA58-5F94-8CD7B76F2496}"/>
              </a:ext>
            </a:extLst>
          </p:cNvPr>
          <p:cNvSpPr>
            <a:spLocks noGrp="1"/>
          </p:cNvSpPr>
          <p:nvPr>
            <p:ph type="sldNum" sz="quarter" idx="17"/>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19" name="Graphic 18">
            <a:extLst>
              <a:ext uri="{FF2B5EF4-FFF2-40B4-BE49-F238E27FC236}">
                <a16:creationId xmlns:a16="http://schemas.microsoft.com/office/drawing/2014/main" id="{90F2BFE1-0C0B-44E2-AB09-C3D0199B5E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1895413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Content Double">
    <p:bg>
      <p:bgPr>
        <a:solidFill>
          <a:schemeClr val="tx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603176-0BB4-CDDA-073A-E549E197BB0E}"/>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7" name="Date Placeholder 6">
            <a:extLst>
              <a:ext uri="{FF2B5EF4-FFF2-40B4-BE49-F238E27FC236}">
                <a16:creationId xmlns:a16="http://schemas.microsoft.com/office/drawing/2014/main" id="{7DD5F585-303A-6D09-ACC4-1D6E47164749}"/>
              </a:ext>
            </a:extLst>
          </p:cNvPr>
          <p:cNvSpPr>
            <a:spLocks noGrp="1"/>
          </p:cNvSpPr>
          <p:nvPr>
            <p:ph type="dt" sz="half" idx="16"/>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10" name="Footer Placeholder 9">
            <a:extLst>
              <a:ext uri="{FF2B5EF4-FFF2-40B4-BE49-F238E27FC236}">
                <a16:creationId xmlns:a16="http://schemas.microsoft.com/office/drawing/2014/main" id="{D2D8170E-A1B0-836A-E9F5-BC14C38EBBD1}"/>
              </a:ext>
            </a:extLst>
          </p:cNvPr>
          <p:cNvSpPr>
            <a:spLocks noGrp="1"/>
          </p:cNvSpPr>
          <p:nvPr>
            <p:ph type="ftr" sz="quarter" idx="17"/>
          </p:nvPr>
        </p:nvSpPr>
        <p:spPr/>
        <p:txBody>
          <a:bodyPr/>
          <a:lstStyle>
            <a:lvl1pPr>
              <a:defRPr>
                <a:solidFill>
                  <a:schemeClr val="bg1"/>
                </a:solidFill>
              </a:defRPr>
            </a:lvl1pPr>
          </a:lstStyle>
          <a:p>
            <a:endParaRPr lang="en-US" dirty="0"/>
          </a:p>
        </p:txBody>
      </p:sp>
      <p:sp>
        <p:nvSpPr>
          <p:cNvPr id="11" name="Slide Number Placeholder 10">
            <a:extLst>
              <a:ext uri="{FF2B5EF4-FFF2-40B4-BE49-F238E27FC236}">
                <a16:creationId xmlns:a16="http://schemas.microsoft.com/office/drawing/2014/main" id="{8A3777E4-0357-1854-6E22-10A0ABAD2726}"/>
              </a:ext>
            </a:extLst>
          </p:cNvPr>
          <p:cNvSpPr>
            <a:spLocks noGrp="1"/>
          </p:cNvSpPr>
          <p:nvPr>
            <p:ph type="sldNum" sz="quarter" idx="18"/>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24" name="Graphic 23">
            <a:extLst>
              <a:ext uri="{FF2B5EF4-FFF2-40B4-BE49-F238E27FC236}">
                <a16:creationId xmlns:a16="http://schemas.microsoft.com/office/drawing/2014/main" id="{F32285B8-6F57-9861-E4FB-72B6242C7FB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5" name="Text Placeholder 8">
            <a:extLst>
              <a:ext uri="{FF2B5EF4-FFF2-40B4-BE49-F238E27FC236}">
                <a16:creationId xmlns:a16="http://schemas.microsoft.com/office/drawing/2014/main" id="{E19C8C2F-81E1-AD20-BE83-463700895AC0}"/>
              </a:ext>
            </a:extLst>
          </p:cNvPr>
          <p:cNvSpPr>
            <a:spLocks noGrp="1"/>
          </p:cNvSpPr>
          <p:nvPr>
            <p:ph type="body" sz="quarter" idx="19"/>
          </p:nvPr>
        </p:nvSpPr>
        <p:spPr>
          <a:xfrm>
            <a:off x="401413" y="711221"/>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
        <p:nvSpPr>
          <p:cNvPr id="27" name="Text Placeholder 7">
            <a:extLst>
              <a:ext uri="{FF2B5EF4-FFF2-40B4-BE49-F238E27FC236}">
                <a16:creationId xmlns:a16="http://schemas.microsoft.com/office/drawing/2014/main" id="{BA551B78-D268-86B2-D4DA-26F2F4C0D105}"/>
              </a:ext>
            </a:extLst>
          </p:cNvPr>
          <p:cNvSpPr>
            <a:spLocks noGrp="1"/>
          </p:cNvSpPr>
          <p:nvPr>
            <p:ph type="body" sz="quarter" idx="13"/>
          </p:nvPr>
        </p:nvSpPr>
        <p:spPr>
          <a:xfrm>
            <a:off x="401414" y="1539240"/>
            <a:ext cx="5484088" cy="4168140"/>
          </a:xfrm>
        </p:spPr>
        <p:txBody>
          <a:bodyPr/>
          <a:lstStyle>
            <a:lvl1pPr>
              <a:defRPr b="0" i="0">
                <a:solidFill>
                  <a:schemeClr val="bg1"/>
                </a:solidFill>
                <a:latin typeface="MCA U ten U five" panose="02000507000000020003" pitchFamily="2" charset="77"/>
              </a:defRPr>
            </a:lvl1pPr>
            <a:lvl2pPr>
              <a:defRPr b="0" i="0">
                <a:solidFill>
                  <a:schemeClr val="bg1"/>
                </a:solidFill>
                <a:latin typeface="MCA U ten U five" panose="02000507000000020003" pitchFamily="2" charset="77"/>
              </a:defRPr>
            </a:lvl2pPr>
            <a:lvl3pPr>
              <a:defRPr b="0" i="0">
                <a:solidFill>
                  <a:schemeClr val="bg1"/>
                </a:solidFill>
                <a:latin typeface="MCA U ten U five" panose="02000507000000020003" pitchFamily="2" charset="77"/>
              </a:defRPr>
            </a:lvl3pPr>
            <a:lvl4pPr>
              <a:defRPr b="0" i="0">
                <a:solidFill>
                  <a:schemeClr val="bg1"/>
                </a:solidFill>
                <a:latin typeface="MCA U ten U five" panose="02000507000000020003" pitchFamily="2" charset="77"/>
              </a:defRPr>
            </a:lvl4pPr>
            <a:lvl5pPr>
              <a:defRPr b="0" i="0">
                <a:solidFill>
                  <a:schemeClr val="bg1"/>
                </a:solidFill>
                <a:latin typeface="MCA U ten U five" panose="02000507000000020003"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ext Placeholder 7">
            <a:extLst>
              <a:ext uri="{FF2B5EF4-FFF2-40B4-BE49-F238E27FC236}">
                <a16:creationId xmlns:a16="http://schemas.microsoft.com/office/drawing/2014/main" id="{25E6CA3F-7672-E978-9A11-E2139871F237}"/>
              </a:ext>
            </a:extLst>
          </p:cNvPr>
          <p:cNvSpPr>
            <a:spLocks noGrp="1"/>
          </p:cNvSpPr>
          <p:nvPr>
            <p:ph type="body" sz="quarter" idx="20"/>
          </p:nvPr>
        </p:nvSpPr>
        <p:spPr>
          <a:xfrm>
            <a:off x="6301740" y="1539240"/>
            <a:ext cx="5484088" cy="4168140"/>
          </a:xfrm>
        </p:spPr>
        <p:txBody>
          <a:bodyPr/>
          <a:lstStyle>
            <a:lvl1pPr>
              <a:defRPr b="0" i="0">
                <a:solidFill>
                  <a:schemeClr val="bg1"/>
                </a:solidFill>
                <a:latin typeface="MCA U ten U five" panose="02000507000000020003" pitchFamily="2" charset="77"/>
              </a:defRPr>
            </a:lvl1pPr>
            <a:lvl2pPr>
              <a:defRPr b="0" i="0">
                <a:solidFill>
                  <a:schemeClr val="bg1"/>
                </a:solidFill>
                <a:latin typeface="MCA U ten U five" panose="02000507000000020003" pitchFamily="2" charset="77"/>
              </a:defRPr>
            </a:lvl2pPr>
            <a:lvl3pPr>
              <a:defRPr b="0" i="0">
                <a:solidFill>
                  <a:schemeClr val="bg1"/>
                </a:solidFill>
                <a:latin typeface="MCA U ten U five" panose="02000507000000020003" pitchFamily="2" charset="77"/>
              </a:defRPr>
            </a:lvl3pPr>
            <a:lvl4pPr>
              <a:defRPr b="0" i="0">
                <a:solidFill>
                  <a:schemeClr val="bg1"/>
                </a:solidFill>
                <a:latin typeface="MCA U ten U five" panose="02000507000000020003" pitchFamily="2" charset="77"/>
              </a:defRPr>
            </a:lvl4pPr>
            <a:lvl5pPr>
              <a:defRPr b="0" i="0">
                <a:solidFill>
                  <a:schemeClr val="bg1"/>
                </a:solidFill>
                <a:latin typeface="MCA U ten U five" panose="02000507000000020003"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2570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Content Triple">
    <p:bg>
      <p:bgPr>
        <a:solidFill>
          <a:schemeClr val="tx1"/>
        </a:solidFill>
        <a:effectLst/>
      </p:bgPr>
    </p:bg>
    <p:spTree>
      <p:nvGrpSpPr>
        <p:cNvPr id="1" name=""/>
        <p:cNvGrpSpPr/>
        <p:nvPr/>
      </p:nvGrpSpPr>
      <p:grpSpPr>
        <a:xfrm>
          <a:off x="0" y="0"/>
          <a:ext cx="0" cy="0"/>
          <a:chOff x="0" y="0"/>
          <a:chExt cx="0" cy="0"/>
        </a:xfrm>
      </p:grpSpPr>
      <p:sp>
        <p:nvSpPr>
          <p:cNvPr id="24" name="Text Placeholder 7">
            <a:extLst>
              <a:ext uri="{FF2B5EF4-FFF2-40B4-BE49-F238E27FC236}">
                <a16:creationId xmlns:a16="http://schemas.microsoft.com/office/drawing/2014/main" id="{E070A2D1-5F89-5D79-47C0-F71E0A8F9F0F}"/>
              </a:ext>
            </a:extLst>
          </p:cNvPr>
          <p:cNvSpPr>
            <a:spLocks noGrp="1"/>
          </p:cNvSpPr>
          <p:nvPr>
            <p:ph type="body" sz="quarter" idx="14" hasCustomPrompt="1"/>
          </p:nvPr>
        </p:nvSpPr>
        <p:spPr>
          <a:xfrm>
            <a:off x="4338318" y="1539240"/>
            <a:ext cx="3515361" cy="4168140"/>
          </a:xfrm>
        </p:spPr>
        <p:txBody>
          <a:bodyPr/>
          <a:lstStyle>
            <a:lvl1pPr>
              <a:defRPr b="0" i="0">
                <a:solidFill>
                  <a:schemeClr val="bg1"/>
                </a:solidFill>
                <a:latin typeface="MCA U ten U five" panose="02000507000000020003" pitchFamily="2" charset="77"/>
              </a:defRPr>
            </a:lvl1pPr>
            <a:lvl2pPr>
              <a:defRPr b="0" i="0">
                <a:solidFill>
                  <a:schemeClr val="bg1"/>
                </a:solidFill>
                <a:latin typeface="MCA U ten U five" panose="02000507000000020003" pitchFamily="2" charset="77"/>
              </a:defRPr>
            </a:lvl2pPr>
            <a:lvl3pPr>
              <a:defRPr b="0" i="0">
                <a:solidFill>
                  <a:schemeClr val="bg1"/>
                </a:solidFill>
                <a:latin typeface="MCA U ten U five" panose="02000507000000020003" pitchFamily="2" charset="77"/>
              </a:defRPr>
            </a:lvl3pPr>
            <a:lvl4pPr>
              <a:defRPr b="0" i="0">
                <a:solidFill>
                  <a:schemeClr val="bg1"/>
                </a:solidFill>
                <a:latin typeface="MCA U ten U five" panose="02000507000000020003" pitchFamily="2" charset="77"/>
              </a:defRPr>
            </a:lvl4pPr>
            <a:lvl5pPr>
              <a:defRPr b="0" i="0">
                <a:solidFill>
                  <a:schemeClr val="bg1"/>
                </a:solidFill>
                <a:latin typeface="MCA U ten U five" panose="02000507000000020003" pitchFamily="2" charset="77"/>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7">
            <a:extLst>
              <a:ext uri="{FF2B5EF4-FFF2-40B4-BE49-F238E27FC236}">
                <a16:creationId xmlns:a16="http://schemas.microsoft.com/office/drawing/2014/main" id="{67FE3B23-D2E1-12F1-F878-E41044767665}"/>
              </a:ext>
            </a:extLst>
          </p:cNvPr>
          <p:cNvSpPr>
            <a:spLocks noGrp="1"/>
          </p:cNvSpPr>
          <p:nvPr>
            <p:ph type="body" sz="quarter" idx="15" hasCustomPrompt="1"/>
          </p:nvPr>
        </p:nvSpPr>
        <p:spPr>
          <a:xfrm>
            <a:off x="8275220" y="1539240"/>
            <a:ext cx="3505299" cy="4168140"/>
          </a:xfrm>
        </p:spPr>
        <p:txBody>
          <a:bodyPr/>
          <a:lstStyle>
            <a:lvl1pPr>
              <a:defRPr b="0" i="0">
                <a:solidFill>
                  <a:schemeClr val="bg1"/>
                </a:solidFill>
                <a:latin typeface="MCA U ten U five" panose="02000507000000020003" pitchFamily="2" charset="77"/>
              </a:defRPr>
            </a:lvl1pPr>
            <a:lvl2pPr>
              <a:defRPr b="0" i="0">
                <a:solidFill>
                  <a:schemeClr val="bg1"/>
                </a:solidFill>
                <a:latin typeface="MCA U ten U five" panose="02000507000000020003" pitchFamily="2" charset="77"/>
              </a:defRPr>
            </a:lvl2pPr>
            <a:lvl3pPr>
              <a:defRPr b="0" i="0">
                <a:solidFill>
                  <a:schemeClr val="bg1"/>
                </a:solidFill>
                <a:latin typeface="MCA U ten U five" panose="02000507000000020003" pitchFamily="2" charset="77"/>
              </a:defRPr>
            </a:lvl3pPr>
            <a:lvl4pPr>
              <a:defRPr b="0" i="0">
                <a:solidFill>
                  <a:schemeClr val="bg1"/>
                </a:solidFill>
                <a:latin typeface="MCA U ten U five" panose="02000507000000020003" pitchFamily="2" charset="77"/>
              </a:defRPr>
            </a:lvl4pPr>
            <a:lvl5pPr>
              <a:defRPr b="0" i="0">
                <a:solidFill>
                  <a:schemeClr val="bg1"/>
                </a:solidFill>
                <a:latin typeface="MCA U ten U five" panose="02000507000000020003" pitchFamily="2" charset="77"/>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4226F9B-EC98-9F91-1B5C-867D43480773}"/>
              </a:ext>
            </a:extLst>
          </p:cNvPr>
          <p:cNvSpPr>
            <a:spLocks noGrp="1"/>
          </p:cNvSpPr>
          <p:nvPr>
            <p:ph type="dt" sz="half" idx="17"/>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8" name="Footer Placeholder 7">
            <a:extLst>
              <a:ext uri="{FF2B5EF4-FFF2-40B4-BE49-F238E27FC236}">
                <a16:creationId xmlns:a16="http://schemas.microsoft.com/office/drawing/2014/main" id="{13D17409-BE89-015B-E12E-EA176BCBA81B}"/>
              </a:ext>
            </a:extLst>
          </p:cNvPr>
          <p:cNvSpPr>
            <a:spLocks noGrp="1"/>
          </p:cNvSpPr>
          <p:nvPr>
            <p:ph type="ftr" sz="quarter" idx="18"/>
          </p:nvPr>
        </p:nvSpPr>
        <p:spPr/>
        <p:txBody>
          <a:bodyPr/>
          <a:lstStyle>
            <a:lvl1pPr>
              <a:defRPr>
                <a:solidFill>
                  <a:schemeClr val="bg1"/>
                </a:solidFill>
              </a:defRPr>
            </a:lvl1pPr>
          </a:lstStyle>
          <a:p>
            <a:endParaRPr lang="en-US" dirty="0"/>
          </a:p>
        </p:txBody>
      </p:sp>
      <p:sp>
        <p:nvSpPr>
          <p:cNvPr id="9" name="Slide Number Placeholder 8">
            <a:extLst>
              <a:ext uri="{FF2B5EF4-FFF2-40B4-BE49-F238E27FC236}">
                <a16:creationId xmlns:a16="http://schemas.microsoft.com/office/drawing/2014/main" id="{788B8EFC-6106-FBCF-AF55-E3498788C7F4}"/>
              </a:ext>
            </a:extLst>
          </p:cNvPr>
          <p:cNvSpPr>
            <a:spLocks noGrp="1"/>
          </p:cNvSpPr>
          <p:nvPr>
            <p:ph type="sldNum" sz="quarter" idx="19"/>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20" name="Graphic 19">
            <a:extLst>
              <a:ext uri="{FF2B5EF4-FFF2-40B4-BE49-F238E27FC236}">
                <a16:creationId xmlns:a16="http://schemas.microsoft.com/office/drawing/2014/main" id="{0FDD1BCD-29B1-FD02-1FAF-57EA948E64E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31" name="Title 30">
            <a:extLst>
              <a:ext uri="{FF2B5EF4-FFF2-40B4-BE49-F238E27FC236}">
                <a16:creationId xmlns:a16="http://schemas.microsoft.com/office/drawing/2014/main" id="{4B12E5A1-4038-FDFB-E721-1E647714CA79}"/>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2" name="Text Placeholder 8">
            <a:extLst>
              <a:ext uri="{FF2B5EF4-FFF2-40B4-BE49-F238E27FC236}">
                <a16:creationId xmlns:a16="http://schemas.microsoft.com/office/drawing/2014/main" id="{05FED1ED-EBEA-CF92-57CF-8D8FC48604A8}"/>
              </a:ext>
            </a:extLst>
          </p:cNvPr>
          <p:cNvSpPr>
            <a:spLocks noGrp="1"/>
          </p:cNvSpPr>
          <p:nvPr>
            <p:ph type="body" sz="quarter" idx="20"/>
          </p:nvPr>
        </p:nvSpPr>
        <p:spPr>
          <a:xfrm>
            <a:off x="401413" y="711221"/>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
        <p:nvSpPr>
          <p:cNvPr id="33" name="Text Placeholder 7">
            <a:extLst>
              <a:ext uri="{FF2B5EF4-FFF2-40B4-BE49-F238E27FC236}">
                <a16:creationId xmlns:a16="http://schemas.microsoft.com/office/drawing/2014/main" id="{442548E9-EB06-70E0-1F66-FEBC7EAADC1F}"/>
              </a:ext>
            </a:extLst>
          </p:cNvPr>
          <p:cNvSpPr>
            <a:spLocks noGrp="1"/>
          </p:cNvSpPr>
          <p:nvPr>
            <p:ph type="body" sz="quarter" idx="13"/>
          </p:nvPr>
        </p:nvSpPr>
        <p:spPr>
          <a:xfrm>
            <a:off x="401414" y="1539240"/>
            <a:ext cx="3515362" cy="4168140"/>
          </a:xfrm>
        </p:spPr>
        <p:txBody>
          <a:bodyPr/>
          <a:lstStyle>
            <a:lvl1pPr>
              <a:defRPr b="0" i="0">
                <a:solidFill>
                  <a:schemeClr val="bg1"/>
                </a:solidFill>
                <a:latin typeface="MCA U ten U five" panose="02000507000000020003" pitchFamily="2" charset="77"/>
              </a:defRPr>
            </a:lvl1pPr>
            <a:lvl2pPr>
              <a:defRPr b="0" i="0">
                <a:solidFill>
                  <a:schemeClr val="bg1"/>
                </a:solidFill>
                <a:latin typeface="MCA U ten U five" panose="02000507000000020003" pitchFamily="2" charset="77"/>
              </a:defRPr>
            </a:lvl2pPr>
            <a:lvl3pPr>
              <a:defRPr b="0" i="0">
                <a:solidFill>
                  <a:schemeClr val="bg1"/>
                </a:solidFill>
                <a:latin typeface="MCA U ten U five" panose="02000507000000020003" pitchFamily="2" charset="77"/>
              </a:defRPr>
            </a:lvl3pPr>
            <a:lvl4pPr>
              <a:defRPr b="0" i="0">
                <a:solidFill>
                  <a:schemeClr val="bg1"/>
                </a:solidFill>
                <a:latin typeface="MCA U ten U five" panose="02000507000000020003" pitchFamily="2" charset="77"/>
              </a:defRPr>
            </a:lvl4pPr>
            <a:lvl5pPr>
              <a:defRPr b="0" i="0">
                <a:solidFill>
                  <a:schemeClr val="bg1"/>
                </a:solidFill>
                <a:latin typeface="MCA U ten U five" panose="02000507000000020003"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3788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2E969-3AC0-AF8F-0564-1900D0C2BC72}"/>
              </a:ext>
            </a:extLst>
          </p:cNvPr>
          <p:cNvSpPr>
            <a:spLocks noGrp="1"/>
          </p:cNvSpPr>
          <p:nvPr>
            <p:ph type="title"/>
          </p:nvPr>
        </p:nvSpPr>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8" name="Date Placeholder 7">
            <a:extLst>
              <a:ext uri="{FF2B5EF4-FFF2-40B4-BE49-F238E27FC236}">
                <a16:creationId xmlns:a16="http://schemas.microsoft.com/office/drawing/2014/main" id="{B43B2B54-3D5D-1973-CFD7-3F20F43ABE73}"/>
              </a:ext>
            </a:extLst>
          </p:cNvPr>
          <p:cNvSpPr>
            <a:spLocks noGrp="1"/>
          </p:cNvSpPr>
          <p:nvPr>
            <p:ph type="dt" sz="half" idx="16"/>
          </p:nvPr>
        </p:nvSpPr>
        <p:spPr/>
        <p:txBody>
          <a:bodyPr/>
          <a:lstStyle/>
          <a:p>
            <a:fld id="{FF9A8E65-C170-534D-962E-73B763A1D6C4}" type="datetime1">
              <a:rPr lang="en-US" smtClean="0"/>
              <a:pPr/>
              <a:t>8/11/2026</a:t>
            </a:fld>
            <a:endParaRPr lang="en-US" dirty="0"/>
          </a:p>
        </p:txBody>
      </p:sp>
      <p:sp>
        <p:nvSpPr>
          <p:cNvPr id="9" name="Footer Placeholder 8">
            <a:extLst>
              <a:ext uri="{FF2B5EF4-FFF2-40B4-BE49-F238E27FC236}">
                <a16:creationId xmlns:a16="http://schemas.microsoft.com/office/drawing/2014/main" id="{9865EAFA-014B-4A35-14E5-0DC5F9B986DD}"/>
              </a:ext>
            </a:extLst>
          </p:cNvPr>
          <p:cNvSpPr>
            <a:spLocks noGrp="1"/>
          </p:cNvSpPr>
          <p:nvPr>
            <p:ph type="ftr" sz="quarter" idx="17"/>
          </p:nvPr>
        </p:nvSpPr>
        <p:spPr/>
        <p:txBody>
          <a:bodyPr/>
          <a:lstStyle/>
          <a:p>
            <a:endParaRPr lang="en-US" dirty="0"/>
          </a:p>
        </p:txBody>
      </p:sp>
      <p:sp>
        <p:nvSpPr>
          <p:cNvPr id="10" name="Slide Number Placeholder 9">
            <a:extLst>
              <a:ext uri="{FF2B5EF4-FFF2-40B4-BE49-F238E27FC236}">
                <a16:creationId xmlns:a16="http://schemas.microsoft.com/office/drawing/2014/main" id="{04B28079-BA44-5114-DD22-B7E5D5E29F62}"/>
              </a:ext>
            </a:extLst>
          </p:cNvPr>
          <p:cNvSpPr>
            <a:spLocks noGrp="1"/>
          </p:cNvSpPr>
          <p:nvPr>
            <p:ph type="sldNum" sz="quarter" idx="18"/>
          </p:nvPr>
        </p:nvSpPr>
        <p:spPr/>
        <p:txBody>
          <a:bodyPr/>
          <a:lstStyle/>
          <a:p>
            <a:fld id="{1AD59F8F-821C-794D-AFBA-1518A32149B9}" type="slidenum">
              <a:rPr lang="en-US" smtClean="0"/>
              <a:pPr/>
              <a:t>‹#›</a:t>
            </a:fld>
            <a:endParaRPr lang="en-US" dirty="0"/>
          </a:p>
        </p:txBody>
      </p:sp>
      <p:pic>
        <p:nvPicPr>
          <p:cNvPr id="14" name="Graphic 13">
            <a:extLst>
              <a:ext uri="{FF2B5EF4-FFF2-40B4-BE49-F238E27FC236}">
                <a16:creationId xmlns:a16="http://schemas.microsoft.com/office/drawing/2014/main" id="{2B54070F-81B6-A866-98AE-2F0672CDA01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3" name="Text Placeholder 8">
            <a:extLst>
              <a:ext uri="{FF2B5EF4-FFF2-40B4-BE49-F238E27FC236}">
                <a16:creationId xmlns:a16="http://schemas.microsoft.com/office/drawing/2014/main" id="{7D98228F-40E5-CD56-784A-2210867E0846}"/>
              </a:ext>
            </a:extLst>
          </p:cNvPr>
          <p:cNvSpPr>
            <a:spLocks noGrp="1"/>
          </p:cNvSpPr>
          <p:nvPr>
            <p:ph type="body" sz="quarter" idx="20"/>
          </p:nvPr>
        </p:nvSpPr>
        <p:spPr>
          <a:xfrm>
            <a:off x="401413" y="711221"/>
            <a:ext cx="11381705" cy="317500"/>
          </a:xfrm>
        </p:spPr>
        <p:txBody>
          <a:bodyPr/>
          <a:lstStyle>
            <a:lvl1pPr>
              <a:defRPr sz="1400" b="0" i="0" cap="all" baseline="0">
                <a:solidFill>
                  <a:schemeClr val="tx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3120761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Only Black">
    <p:bg>
      <p:bgPr>
        <a:solidFill>
          <a:schemeClr val="tx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01A7B7B-FFEE-DA68-D12E-166A0385E670}"/>
              </a:ext>
            </a:extLst>
          </p:cNvPr>
          <p:cNvSpPr txBox="1"/>
          <p:nvPr userDrawn="1"/>
        </p:nvSpPr>
        <p:spPr>
          <a:xfrm>
            <a:off x="2931736" y="-480767"/>
            <a:ext cx="0" cy="0"/>
          </a:xfrm>
          <a:prstGeom prst="rect">
            <a:avLst/>
          </a:prstGeom>
          <a:noFill/>
        </p:spPr>
        <p:txBody>
          <a:bodyPr wrap="none" lIns="0" tIns="0" rIns="0" bIns="0" rtlCol="0">
            <a:noAutofit/>
          </a:bodyPr>
          <a:lstStyle/>
          <a:p>
            <a:pPr algn="l">
              <a:spcBef>
                <a:spcPts val="2400"/>
              </a:spcBef>
            </a:pPr>
            <a:endParaRPr lang="en-US" b="1" i="0" dirty="0">
              <a:solidFill>
                <a:schemeClr val="bg1"/>
              </a:solidFill>
              <a:latin typeface="MCA U ten U five" panose="02000507000000020003" pitchFamily="2" charset="77"/>
            </a:endParaRPr>
          </a:p>
        </p:txBody>
      </p:sp>
      <p:sp>
        <p:nvSpPr>
          <p:cNvPr id="9" name="Date Placeholder 8">
            <a:extLst>
              <a:ext uri="{FF2B5EF4-FFF2-40B4-BE49-F238E27FC236}">
                <a16:creationId xmlns:a16="http://schemas.microsoft.com/office/drawing/2014/main" id="{E6EBA823-A0EC-D75A-7419-7D82869B36B9}"/>
              </a:ext>
            </a:extLst>
          </p:cNvPr>
          <p:cNvSpPr>
            <a:spLocks noGrp="1"/>
          </p:cNvSpPr>
          <p:nvPr>
            <p:ph type="dt" sz="half" idx="16"/>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10" name="Footer Placeholder 9">
            <a:extLst>
              <a:ext uri="{FF2B5EF4-FFF2-40B4-BE49-F238E27FC236}">
                <a16:creationId xmlns:a16="http://schemas.microsoft.com/office/drawing/2014/main" id="{ABECF8C6-8612-4DA7-F900-F18A901B1FB3}"/>
              </a:ext>
            </a:extLst>
          </p:cNvPr>
          <p:cNvSpPr>
            <a:spLocks noGrp="1"/>
          </p:cNvSpPr>
          <p:nvPr>
            <p:ph type="ftr" sz="quarter" idx="17"/>
          </p:nvPr>
        </p:nvSpPr>
        <p:spPr/>
        <p:txBody>
          <a:bodyPr/>
          <a:lstStyle>
            <a:lvl1pPr>
              <a:defRPr>
                <a:solidFill>
                  <a:schemeClr val="bg1"/>
                </a:solidFill>
              </a:defRPr>
            </a:lvl1pPr>
          </a:lstStyle>
          <a:p>
            <a:endParaRPr lang="en-US" dirty="0"/>
          </a:p>
        </p:txBody>
      </p:sp>
      <p:sp>
        <p:nvSpPr>
          <p:cNvPr id="12" name="Slide Number Placeholder 11">
            <a:extLst>
              <a:ext uri="{FF2B5EF4-FFF2-40B4-BE49-F238E27FC236}">
                <a16:creationId xmlns:a16="http://schemas.microsoft.com/office/drawing/2014/main" id="{99DED766-9E29-1575-7AE5-99630EF4E4EC}"/>
              </a:ext>
            </a:extLst>
          </p:cNvPr>
          <p:cNvSpPr>
            <a:spLocks noGrp="1"/>
          </p:cNvSpPr>
          <p:nvPr>
            <p:ph type="sldNum" sz="quarter" idx="18"/>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15" name="Graphic 14">
            <a:extLst>
              <a:ext uri="{FF2B5EF4-FFF2-40B4-BE49-F238E27FC236}">
                <a16:creationId xmlns:a16="http://schemas.microsoft.com/office/drawing/2014/main" id="{6B3F9A1C-9902-FEB0-BE67-292E7D584E6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16" name="Title 15">
            <a:extLst>
              <a:ext uri="{FF2B5EF4-FFF2-40B4-BE49-F238E27FC236}">
                <a16:creationId xmlns:a16="http://schemas.microsoft.com/office/drawing/2014/main" id="{B4CDE076-11EE-5A5D-C9BB-D8D63316C43C}"/>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17" name="Text Placeholder 8">
            <a:extLst>
              <a:ext uri="{FF2B5EF4-FFF2-40B4-BE49-F238E27FC236}">
                <a16:creationId xmlns:a16="http://schemas.microsoft.com/office/drawing/2014/main" id="{7FB61685-1F30-839C-6C20-A9298895042F}"/>
              </a:ext>
            </a:extLst>
          </p:cNvPr>
          <p:cNvSpPr>
            <a:spLocks noGrp="1"/>
          </p:cNvSpPr>
          <p:nvPr>
            <p:ph type="body" sz="quarter" idx="20"/>
          </p:nvPr>
        </p:nvSpPr>
        <p:spPr>
          <a:xfrm>
            <a:off x="401413" y="675363"/>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3690658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tx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 name="Title 1">
            <a:extLst>
              <a:ext uri="{FF2B5EF4-FFF2-40B4-BE49-F238E27FC236}">
                <a16:creationId xmlns:a16="http://schemas.microsoft.com/office/drawing/2014/main" id="{6FF4EF05-1E1B-42A1-D721-37D44C548889}"/>
              </a:ext>
            </a:extLst>
          </p:cNvPr>
          <p:cNvSpPr>
            <a:spLocks noGrp="1"/>
          </p:cNvSpPr>
          <p:nvPr>
            <p:ph type="ctrTitle" hasCustomPrompt="1"/>
          </p:nvPr>
        </p:nvSpPr>
        <p:spPr>
          <a:xfrm>
            <a:off x="282364" y="187675"/>
            <a:ext cx="3354573" cy="889667"/>
          </a:xfrm>
          <a:solidFill>
            <a:schemeClr val="tx1"/>
          </a:solidFill>
        </p:spPr>
        <p:txBody>
          <a:bodyPr wrap="none" lIns="91440" tIns="91440"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Thank You</a:t>
            </a:r>
          </a:p>
        </p:txBody>
      </p:sp>
    </p:spTree>
    <p:extLst>
      <p:ext uri="{BB962C8B-B14F-4D97-AF65-F5344CB8AC3E}">
        <p14:creationId xmlns:p14="http://schemas.microsoft.com/office/powerpoint/2010/main" val="289154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mpact 1">
    <p:bg>
      <p:bgPr>
        <a:solidFill>
          <a:schemeClr val="bg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320947" y="1828800"/>
            <a:ext cx="10290808" cy="3886200"/>
          </a:xfrm>
        </p:spPr>
        <p:txBody>
          <a:bodyPr anchor="b" anchorCtr="0"/>
          <a:lstStyle>
            <a:lvl1pPr marL="0" indent="57150">
              <a:spcBef>
                <a:spcPts val="0"/>
              </a:spcBef>
              <a:tabLst/>
              <a:defRPr sz="1400" b="0" i="0">
                <a:solidFill>
                  <a:schemeClr val="tx1"/>
                </a:solidFill>
                <a:latin typeface="MCA U ten U five" panose="02000507000000020003" pitchFamily="2" charset="77"/>
              </a:defRPr>
            </a:lvl1pPr>
            <a:lvl2pPr marL="0" indent="0">
              <a:lnSpc>
                <a:spcPct val="80000"/>
              </a:lnSpc>
              <a:spcBef>
                <a:spcPts val="900"/>
              </a:spcBef>
              <a:buNone/>
              <a:defRPr sz="7200" b="0" i="0" spc="-300" baseline="0">
                <a:solidFill>
                  <a:schemeClr val="tx1"/>
                </a:solidFill>
                <a:latin typeface="MCA U ten U five" panose="02000507000000020003" pitchFamily="2" charset="77"/>
              </a:defRPr>
            </a:lvl2pPr>
            <a:lvl3pPr marL="180975" indent="-123825">
              <a:spcBef>
                <a:spcPts val="600"/>
              </a:spcBef>
              <a:tabLst/>
              <a:defRPr b="0" i="0">
                <a:solidFill>
                  <a:schemeClr val="tx1"/>
                </a:solidFill>
                <a:latin typeface="MCA U ten U five" panose="02000507000000020003" pitchFamily="2" charset="77"/>
              </a:defRPr>
            </a:lvl3pPr>
            <a:lvl4pPr marL="180975" indent="-123825">
              <a:spcBef>
                <a:spcPts val="600"/>
              </a:spcBef>
              <a:tabLst/>
              <a:defRPr b="0" i="0">
                <a:solidFill>
                  <a:schemeClr val="tx1"/>
                </a:solidFill>
                <a:latin typeface="MCA U ten U five" panose="02000507000000020003" pitchFamily="2" charset="77"/>
              </a:defRPr>
            </a:lvl4pPr>
            <a:lvl5pPr marL="180975" indent="-123825">
              <a:spcBef>
                <a:spcPts val="600"/>
              </a:spcBef>
              <a:tabLst/>
              <a:defRPr b="0" i="0">
                <a:solidFill>
                  <a:schemeClr val="tx1"/>
                </a:solidFill>
                <a:latin typeface="MCA U ten U five" panose="02000507000000020003" pitchFamily="2" charset="77"/>
              </a:defRPr>
            </a:lvl5pPr>
          </a:lstStyle>
          <a:p>
            <a:pPr lvl="0"/>
            <a:r>
              <a:rPr lang="en-US" dirty="0"/>
              <a:t>EYEBROW TEXT GOES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9A6B8BE-D48B-7489-493E-732445454B94}"/>
              </a:ext>
            </a:extLst>
          </p:cNvPr>
          <p:cNvSpPr>
            <a:spLocks noGrp="1"/>
          </p:cNvSpPr>
          <p:nvPr>
            <p:ph type="dt" sz="half" idx="14"/>
          </p:nvPr>
        </p:nvSpPr>
        <p:spPr/>
        <p:txBody>
          <a:bodyPr/>
          <a:lstStyle/>
          <a:p>
            <a:fld id="{FF9A8E65-C170-534D-962E-73B763A1D6C4}" type="datetime1">
              <a:rPr lang="en-US" smtClean="0"/>
              <a:pPr/>
              <a:t>8/11/2026</a:t>
            </a:fld>
            <a:endParaRPr lang="en-US" dirty="0"/>
          </a:p>
        </p:txBody>
      </p:sp>
      <p:sp>
        <p:nvSpPr>
          <p:cNvPr id="7" name="Footer Placeholder 6">
            <a:extLst>
              <a:ext uri="{FF2B5EF4-FFF2-40B4-BE49-F238E27FC236}">
                <a16:creationId xmlns:a16="http://schemas.microsoft.com/office/drawing/2014/main" id="{8A5BCFE5-13A3-0804-5E27-93097C53FD65}"/>
              </a:ext>
            </a:extLst>
          </p:cNvPr>
          <p:cNvSpPr>
            <a:spLocks noGrp="1"/>
          </p:cNvSpPr>
          <p:nvPr>
            <p:ph type="ftr" sz="quarter" idx="15"/>
          </p:nvPr>
        </p:nvSpPr>
        <p:spPr/>
        <p:txBody>
          <a:bodyPr/>
          <a:lstStyle/>
          <a:p>
            <a:endParaRPr lang="en-US" dirty="0"/>
          </a:p>
        </p:txBody>
      </p:sp>
      <p:sp>
        <p:nvSpPr>
          <p:cNvPr id="9" name="Slide Number Placeholder 8">
            <a:extLst>
              <a:ext uri="{FF2B5EF4-FFF2-40B4-BE49-F238E27FC236}">
                <a16:creationId xmlns:a16="http://schemas.microsoft.com/office/drawing/2014/main" id="{78AF4094-AFAC-3357-D96D-093AEAF4EA8B}"/>
              </a:ext>
            </a:extLst>
          </p:cNvPr>
          <p:cNvSpPr>
            <a:spLocks noGrp="1"/>
          </p:cNvSpPr>
          <p:nvPr>
            <p:ph type="sldNum" sz="quarter" idx="16"/>
          </p:nvPr>
        </p:nvSpPr>
        <p:spPr/>
        <p:txBody>
          <a:bodyPr/>
          <a:lstStyle/>
          <a:p>
            <a:fld id="{1AD59F8F-821C-794D-AFBA-1518A32149B9}" type="slidenum">
              <a:rPr lang="en-US" smtClean="0"/>
              <a:pPr/>
              <a:t>‹#›</a:t>
            </a:fld>
            <a:endParaRPr lang="en-US" dirty="0"/>
          </a:p>
        </p:txBody>
      </p:sp>
      <p:pic>
        <p:nvPicPr>
          <p:cNvPr id="11" name="Graphic 10">
            <a:extLst>
              <a:ext uri="{FF2B5EF4-FFF2-40B4-BE49-F238E27FC236}">
                <a16:creationId xmlns:a16="http://schemas.microsoft.com/office/drawing/2014/main" id="{29625E7E-BC6C-7A28-21D4-D097DD89318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1601238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Half Page Image">
    <p:spTree>
      <p:nvGrpSpPr>
        <p:cNvPr id="1" name=""/>
        <p:cNvGrpSpPr/>
        <p:nvPr/>
      </p:nvGrpSpPr>
      <p:grpSpPr>
        <a:xfrm>
          <a:off x="0" y="0"/>
          <a:ext cx="0" cy="0"/>
          <a:chOff x="0" y="0"/>
          <a:chExt cx="0" cy="0"/>
        </a:xfrm>
      </p:grpSpPr>
      <p:sp>
        <p:nvSpPr>
          <p:cNvPr id="3" name="Picture Placeholder 9">
            <a:extLst>
              <a:ext uri="{FF2B5EF4-FFF2-40B4-BE49-F238E27FC236}">
                <a16:creationId xmlns:a16="http://schemas.microsoft.com/office/drawing/2014/main" id="{8A544948-53C7-03B1-8288-781A30A6549D}"/>
              </a:ext>
            </a:extLst>
          </p:cNvPr>
          <p:cNvSpPr>
            <a:spLocks noGrp="1"/>
          </p:cNvSpPr>
          <p:nvPr>
            <p:ph type="pic" sz="quarter" idx="15"/>
          </p:nvPr>
        </p:nvSpPr>
        <p:spPr>
          <a:xfrm>
            <a:off x="6096000" y="323813"/>
            <a:ext cx="5694037" cy="5391187"/>
          </a:xfrm>
          <a:prstGeom prst="rect">
            <a:avLst/>
          </a:prstGeom>
          <a:solidFill>
            <a:schemeClr val="bg1">
              <a:lumMod val="95000"/>
            </a:schemeClr>
          </a:solidFill>
        </p:spPr>
        <p:txBody>
          <a:bodyPr bIns="1005840" anchor="ctr" anchorCtr="0"/>
          <a:lstStyle>
            <a:lvl1pPr algn="ctr">
              <a:defRPr sz="2000" b="0" i="0">
                <a:latin typeface="MCA U ten U five" panose="02000507000000020003" pitchFamily="2" charset="77"/>
              </a:defRPr>
            </a:lvl1pPr>
          </a:lstStyle>
          <a:p>
            <a:r>
              <a:rPr lang="en-US"/>
              <a:t>Click icon to add picture</a:t>
            </a:r>
            <a:endParaRPr lang="en-US" dirty="0"/>
          </a:p>
        </p:txBody>
      </p:sp>
      <p:sp>
        <p:nvSpPr>
          <p:cNvPr id="35" name="Title 30">
            <a:extLst>
              <a:ext uri="{FF2B5EF4-FFF2-40B4-BE49-F238E27FC236}">
                <a16:creationId xmlns:a16="http://schemas.microsoft.com/office/drawing/2014/main" id="{99984133-AC28-47D8-F6C9-FF2827725AE0}"/>
              </a:ext>
            </a:extLst>
          </p:cNvPr>
          <p:cNvSpPr>
            <a:spLocks noGrp="1"/>
          </p:cNvSpPr>
          <p:nvPr>
            <p:ph type="title"/>
          </p:nvPr>
        </p:nvSpPr>
        <p:spPr>
          <a:xfrm>
            <a:off x="401961" y="323813"/>
            <a:ext cx="5327350" cy="369947"/>
          </a:xfrm>
        </p:spPr>
        <p:txBody>
          <a:bodyPr/>
          <a:lstStyle/>
          <a:p>
            <a:r>
              <a:rPr lang="en-US"/>
              <a:t>Click to edit Master title style</a:t>
            </a:r>
            <a:endParaRPr lang="en-US" dirty="0"/>
          </a:p>
        </p:txBody>
      </p:sp>
      <p:sp>
        <p:nvSpPr>
          <p:cNvPr id="36" name="Text Placeholder 8">
            <a:extLst>
              <a:ext uri="{FF2B5EF4-FFF2-40B4-BE49-F238E27FC236}">
                <a16:creationId xmlns:a16="http://schemas.microsoft.com/office/drawing/2014/main" id="{BE5925BC-29C8-66D7-FF8D-AB15155D2D3E}"/>
              </a:ext>
            </a:extLst>
          </p:cNvPr>
          <p:cNvSpPr>
            <a:spLocks noGrp="1"/>
          </p:cNvSpPr>
          <p:nvPr>
            <p:ph type="body" sz="quarter" idx="20"/>
          </p:nvPr>
        </p:nvSpPr>
        <p:spPr>
          <a:xfrm>
            <a:off x="401414" y="711221"/>
            <a:ext cx="5328822" cy="317500"/>
          </a:xfrm>
        </p:spPr>
        <p:txBody>
          <a:bodyPr/>
          <a:lstStyle>
            <a:lvl1pPr>
              <a:defRPr sz="1400" b="0" i="0" cap="all" baseline="0">
                <a:solidFill>
                  <a:schemeClr val="tx1"/>
                </a:solidFill>
                <a:latin typeface="MCA U ten U five" panose="02000507000000020003" pitchFamily="2" charset="77"/>
              </a:defRPr>
            </a:lvl1pPr>
          </a:lstStyle>
          <a:p>
            <a:pPr lvl="0"/>
            <a:r>
              <a:rPr lang="en-US"/>
              <a:t>Click to edit Master text styles</a:t>
            </a:r>
          </a:p>
        </p:txBody>
      </p:sp>
      <p:sp>
        <p:nvSpPr>
          <p:cNvPr id="37" name="Text Placeholder 7">
            <a:extLst>
              <a:ext uri="{FF2B5EF4-FFF2-40B4-BE49-F238E27FC236}">
                <a16:creationId xmlns:a16="http://schemas.microsoft.com/office/drawing/2014/main" id="{94A2BC5E-31FA-60CB-78CD-DDDD703BBB1B}"/>
              </a:ext>
            </a:extLst>
          </p:cNvPr>
          <p:cNvSpPr>
            <a:spLocks noGrp="1"/>
          </p:cNvSpPr>
          <p:nvPr>
            <p:ph type="body" sz="quarter" idx="25"/>
          </p:nvPr>
        </p:nvSpPr>
        <p:spPr>
          <a:xfrm>
            <a:off x="401413" y="1539240"/>
            <a:ext cx="5327349" cy="4175760"/>
          </a:xfrm>
        </p:spPr>
        <p:txBody>
          <a:bodyPr/>
          <a:lstStyle>
            <a:lvl1pPr>
              <a:defRPr b="0" i="0">
                <a:solidFill>
                  <a:schemeClr val="tx1"/>
                </a:solidFill>
                <a:latin typeface="MCA U ten U five" panose="02000507000000020003" pitchFamily="2" charset="77"/>
              </a:defRPr>
            </a:lvl1pPr>
            <a:lvl2pPr>
              <a:defRPr b="0" i="0">
                <a:solidFill>
                  <a:schemeClr val="tx1"/>
                </a:solidFill>
                <a:latin typeface="MCA U ten U five" panose="02000507000000020003" pitchFamily="2" charset="77"/>
              </a:defRPr>
            </a:lvl2pPr>
            <a:lvl3pPr>
              <a:defRPr b="0" i="0">
                <a:solidFill>
                  <a:schemeClr val="tx1"/>
                </a:solidFill>
                <a:latin typeface="MCA U ten U five" panose="02000507000000020003" pitchFamily="2" charset="77"/>
              </a:defRPr>
            </a:lvl3pPr>
            <a:lvl4pPr>
              <a:defRPr b="0" i="0">
                <a:solidFill>
                  <a:schemeClr val="tx1"/>
                </a:solidFill>
                <a:latin typeface="MCA U ten U five" panose="02000507000000020003" pitchFamily="2" charset="77"/>
              </a:defRPr>
            </a:lvl4pPr>
            <a:lvl5pPr>
              <a:defRPr b="0" i="0">
                <a:solidFill>
                  <a:schemeClr val="tx1"/>
                </a:solidFill>
                <a:latin typeface="MCA U ten U five" panose="02000507000000020003"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 name="Graphic 1">
            <a:extLst>
              <a:ext uri="{FF2B5EF4-FFF2-40B4-BE49-F238E27FC236}">
                <a16:creationId xmlns:a16="http://schemas.microsoft.com/office/drawing/2014/main" id="{4E199AFF-E68E-7B1F-B8E6-EB9C6F4C946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4" name="Date Placeholder 3">
            <a:extLst>
              <a:ext uri="{FF2B5EF4-FFF2-40B4-BE49-F238E27FC236}">
                <a16:creationId xmlns:a16="http://schemas.microsoft.com/office/drawing/2014/main" id="{B9C20731-D630-2B4E-F73A-5B6148668A4B}"/>
              </a:ext>
            </a:extLst>
          </p:cNvPr>
          <p:cNvSpPr>
            <a:spLocks noGrp="1"/>
          </p:cNvSpPr>
          <p:nvPr>
            <p:ph type="dt" sz="half" idx="26"/>
          </p:nvPr>
        </p:nvSpPr>
        <p:spPr/>
        <p:txBody>
          <a:bodyPr/>
          <a:lstStyle/>
          <a:p>
            <a:fld id="{FF9A8E65-C170-534D-962E-73B763A1D6C4}" type="datetime1">
              <a:rPr lang="en-US" smtClean="0"/>
              <a:pPr/>
              <a:t>8/11/2026</a:t>
            </a:fld>
            <a:endParaRPr lang="en-US" dirty="0"/>
          </a:p>
        </p:txBody>
      </p:sp>
      <p:sp>
        <p:nvSpPr>
          <p:cNvPr id="5" name="Footer Placeholder 4">
            <a:extLst>
              <a:ext uri="{FF2B5EF4-FFF2-40B4-BE49-F238E27FC236}">
                <a16:creationId xmlns:a16="http://schemas.microsoft.com/office/drawing/2014/main" id="{598E4487-94BB-02A3-277C-29AE818ABEFA}"/>
              </a:ext>
            </a:extLst>
          </p:cNvPr>
          <p:cNvSpPr>
            <a:spLocks noGrp="1"/>
          </p:cNvSpPr>
          <p:nvPr>
            <p:ph type="ftr" sz="quarter" idx="27"/>
          </p:nvPr>
        </p:nvSpPr>
        <p:spPr/>
        <p:txBody>
          <a:bodyPr/>
          <a:lstStyle/>
          <a:p>
            <a:endParaRPr lang="en-US" dirty="0"/>
          </a:p>
        </p:txBody>
      </p:sp>
      <p:sp>
        <p:nvSpPr>
          <p:cNvPr id="6" name="Slide Number Placeholder 5">
            <a:extLst>
              <a:ext uri="{FF2B5EF4-FFF2-40B4-BE49-F238E27FC236}">
                <a16:creationId xmlns:a16="http://schemas.microsoft.com/office/drawing/2014/main" id="{CA7972F7-6B21-64EC-4517-1F51F91803B1}"/>
              </a:ext>
            </a:extLst>
          </p:cNvPr>
          <p:cNvSpPr>
            <a:spLocks noGrp="1"/>
          </p:cNvSpPr>
          <p:nvPr>
            <p:ph type="sldNum" sz="quarter" idx="28"/>
          </p:nvPr>
        </p:nvSpPr>
        <p:spPr/>
        <p:txBody>
          <a:bodyPr/>
          <a:lstStyle/>
          <a:p>
            <a:fld id="{1AD59F8F-821C-794D-AFBA-1518A32149B9}" type="slidenum">
              <a:rPr lang="en-US" smtClean="0"/>
              <a:pPr/>
              <a:t>‹#›</a:t>
            </a:fld>
            <a:endParaRPr lang="en-US" dirty="0"/>
          </a:p>
        </p:txBody>
      </p:sp>
    </p:spTree>
    <p:extLst>
      <p:ext uri="{BB962C8B-B14F-4D97-AF65-F5344CB8AC3E}">
        <p14:creationId xmlns:p14="http://schemas.microsoft.com/office/powerpoint/2010/main" val="219595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ird Page Image">
    <p:spTree>
      <p:nvGrpSpPr>
        <p:cNvPr id="1" name=""/>
        <p:cNvGrpSpPr/>
        <p:nvPr/>
      </p:nvGrpSpPr>
      <p:grpSpPr>
        <a:xfrm>
          <a:off x="0" y="0"/>
          <a:ext cx="0" cy="0"/>
          <a:chOff x="0" y="0"/>
          <a:chExt cx="0" cy="0"/>
        </a:xfrm>
      </p:grpSpPr>
      <p:sp>
        <p:nvSpPr>
          <p:cNvPr id="13" name="Picture Placeholder 9">
            <a:extLst>
              <a:ext uri="{FF2B5EF4-FFF2-40B4-BE49-F238E27FC236}">
                <a16:creationId xmlns:a16="http://schemas.microsoft.com/office/drawing/2014/main" id="{E4F5C4D3-FC8D-09CA-7C36-1153A816E557}"/>
              </a:ext>
            </a:extLst>
          </p:cNvPr>
          <p:cNvSpPr>
            <a:spLocks noGrp="1"/>
          </p:cNvSpPr>
          <p:nvPr>
            <p:ph type="pic" sz="quarter" idx="15"/>
          </p:nvPr>
        </p:nvSpPr>
        <p:spPr>
          <a:xfrm>
            <a:off x="8407400" y="323813"/>
            <a:ext cx="3382638" cy="5391187"/>
          </a:xfrm>
          <a:prstGeom prst="rect">
            <a:avLst/>
          </a:prstGeom>
          <a:solidFill>
            <a:schemeClr val="bg1">
              <a:lumMod val="95000"/>
            </a:schemeClr>
          </a:solidFill>
        </p:spPr>
        <p:txBody>
          <a:bodyPr bIns="1005840" anchor="ctr" anchorCtr="0"/>
          <a:lstStyle>
            <a:lvl1pPr algn="ctr">
              <a:defRPr sz="2000" b="0" i="0">
                <a:latin typeface="MCA U ten U five" panose="02000507000000020003" pitchFamily="2" charset="77"/>
              </a:defRPr>
            </a:lvl1pPr>
          </a:lstStyle>
          <a:p>
            <a:r>
              <a:rPr lang="en-US"/>
              <a:t>Click icon to add picture</a:t>
            </a:r>
            <a:endParaRPr lang="en-US" dirty="0"/>
          </a:p>
        </p:txBody>
      </p:sp>
      <p:sp>
        <p:nvSpPr>
          <p:cNvPr id="22" name="Text Placeholder 7">
            <a:extLst>
              <a:ext uri="{FF2B5EF4-FFF2-40B4-BE49-F238E27FC236}">
                <a16:creationId xmlns:a16="http://schemas.microsoft.com/office/drawing/2014/main" id="{3FAA77C3-3C8C-3BF3-48FD-E36D81BF73E2}"/>
              </a:ext>
            </a:extLst>
          </p:cNvPr>
          <p:cNvSpPr>
            <a:spLocks noGrp="1"/>
          </p:cNvSpPr>
          <p:nvPr>
            <p:ph type="body" sz="quarter" idx="25"/>
          </p:nvPr>
        </p:nvSpPr>
        <p:spPr>
          <a:xfrm>
            <a:off x="401414" y="1539240"/>
            <a:ext cx="7612286" cy="4168140"/>
          </a:xfrm>
        </p:spPr>
        <p:txBody>
          <a:bodyPr/>
          <a:lstStyle>
            <a:lvl1pPr>
              <a:defRPr b="0" i="0">
                <a:solidFill>
                  <a:schemeClr val="tx1"/>
                </a:solidFill>
                <a:latin typeface="MCA U ten U five" panose="02000507000000020003" pitchFamily="2" charset="77"/>
              </a:defRPr>
            </a:lvl1pPr>
            <a:lvl2pPr>
              <a:defRPr b="0" i="0">
                <a:solidFill>
                  <a:schemeClr val="tx1"/>
                </a:solidFill>
                <a:latin typeface="MCA U ten U five" panose="02000507000000020003" pitchFamily="2" charset="77"/>
              </a:defRPr>
            </a:lvl2pPr>
            <a:lvl3pPr>
              <a:defRPr b="0" i="0">
                <a:solidFill>
                  <a:schemeClr val="tx1"/>
                </a:solidFill>
                <a:latin typeface="MCA U ten U five" panose="02000507000000020003" pitchFamily="2" charset="77"/>
              </a:defRPr>
            </a:lvl3pPr>
            <a:lvl4pPr>
              <a:defRPr b="0" i="0">
                <a:solidFill>
                  <a:schemeClr val="tx1"/>
                </a:solidFill>
                <a:latin typeface="MCA U ten U five" panose="02000507000000020003" pitchFamily="2" charset="77"/>
              </a:defRPr>
            </a:lvl4pPr>
            <a:lvl5pPr>
              <a:defRPr b="0" i="0">
                <a:solidFill>
                  <a:schemeClr val="tx1"/>
                </a:solidFill>
                <a:latin typeface="MCA U ten U five" panose="02000507000000020003"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Title 30">
            <a:extLst>
              <a:ext uri="{FF2B5EF4-FFF2-40B4-BE49-F238E27FC236}">
                <a16:creationId xmlns:a16="http://schemas.microsoft.com/office/drawing/2014/main" id="{A8D0697A-73D9-7DB2-691C-75355A9D9850}"/>
              </a:ext>
            </a:extLst>
          </p:cNvPr>
          <p:cNvSpPr>
            <a:spLocks noGrp="1"/>
          </p:cNvSpPr>
          <p:nvPr>
            <p:ph type="title"/>
          </p:nvPr>
        </p:nvSpPr>
        <p:spPr>
          <a:xfrm>
            <a:off x="401960" y="323813"/>
            <a:ext cx="7611739" cy="369947"/>
          </a:xfrm>
        </p:spPr>
        <p:txBody>
          <a:bodyPr/>
          <a:lstStyle/>
          <a:p>
            <a:r>
              <a:rPr lang="en-US"/>
              <a:t>Click to edit Master title style</a:t>
            </a:r>
            <a:endParaRPr lang="en-US" dirty="0"/>
          </a:p>
        </p:txBody>
      </p:sp>
      <p:sp>
        <p:nvSpPr>
          <p:cNvPr id="24" name="Text Placeholder 8">
            <a:extLst>
              <a:ext uri="{FF2B5EF4-FFF2-40B4-BE49-F238E27FC236}">
                <a16:creationId xmlns:a16="http://schemas.microsoft.com/office/drawing/2014/main" id="{2251DB72-B155-A396-C7B0-3F9080886B97}"/>
              </a:ext>
            </a:extLst>
          </p:cNvPr>
          <p:cNvSpPr>
            <a:spLocks noGrp="1"/>
          </p:cNvSpPr>
          <p:nvPr>
            <p:ph type="body" sz="quarter" idx="20"/>
          </p:nvPr>
        </p:nvSpPr>
        <p:spPr>
          <a:xfrm>
            <a:off x="401414" y="711221"/>
            <a:ext cx="7611739" cy="317500"/>
          </a:xfrm>
        </p:spPr>
        <p:txBody>
          <a:bodyPr/>
          <a:lstStyle>
            <a:lvl1pPr>
              <a:defRPr sz="1400" b="0" i="0" cap="all" baseline="0">
                <a:solidFill>
                  <a:schemeClr val="tx1"/>
                </a:solidFill>
                <a:latin typeface="MCA U ten U five" panose="02000507000000020003" pitchFamily="2" charset="77"/>
              </a:defRPr>
            </a:lvl1pPr>
          </a:lstStyle>
          <a:p>
            <a:pPr lvl="0"/>
            <a:r>
              <a:rPr lang="en-US"/>
              <a:t>Click to edit Master text styles</a:t>
            </a:r>
          </a:p>
        </p:txBody>
      </p:sp>
      <p:pic>
        <p:nvPicPr>
          <p:cNvPr id="3" name="Graphic 2">
            <a:extLst>
              <a:ext uri="{FF2B5EF4-FFF2-40B4-BE49-F238E27FC236}">
                <a16:creationId xmlns:a16="http://schemas.microsoft.com/office/drawing/2014/main" id="{37D39933-0078-6A6C-7FCF-4B9518302FD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4" name="Date Placeholder 3">
            <a:extLst>
              <a:ext uri="{FF2B5EF4-FFF2-40B4-BE49-F238E27FC236}">
                <a16:creationId xmlns:a16="http://schemas.microsoft.com/office/drawing/2014/main" id="{139E4993-E018-9A1F-8DD1-5C69E9480F0D}"/>
              </a:ext>
            </a:extLst>
          </p:cNvPr>
          <p:cNvSpPr>
            <a:spLocks noGrp="1"/>
          </p:cNvSpPr>
          <p:nvPr>
            <p:ph type="dt" sz="half" idx="26"/>
          </p:nvPr>
        </p:nvSpPr>
        <p:spPr/>
        <p:txBody>
          <a:bodyPr/>
          <a:lstStyle/>
          <a:p>
            <a:fld id="{FF9A8E65-C170-534D-962E-73B763A1D6C4}" type="datetime1">
              <a:rPr lang="en-US" smtClean="0"/>
              <a:pPr/>
              <a:t>8/11/2026</a:t>
            </a:fld>
            <a:endParaRPr lang="en-US" dirty="0"/>
          </a:p>
        </p:txBody>
      </p:sp>
      <p:sp>
        <p:nvSpPr>
          <p:cNvPr id="5" name="Footer Placeholder 4">
            <a:extLst>
              <a:ext uri="{FF2B5EF4-FFF2-40B4-BE49-F238E27FC236}">
                <a16:creationId xmlns:a16="http://schemas.microsoft.com/office/drawing/2014/main" id="{222D0F02-A18F-29B1-4110-70BB1F6B37DE}"/>
              </a:ext>
            </a:extLst>
          </p:cNvPr>
          <p:cNvSpPr>
            <a:spLocks noGrp="1"/>
          </p:cNvSpPr>
          <p:nvPr>
            <p:ph type="ftr" sz="quarter" idx="27"/>
          </p:nvPr>
        </p:nvSpPr>
        <p:spPr/>
        <p:txBody>
          <a:bodyPr/>
          <a:lstStyle/>
          <a:p>
            <a:endParaRPr lang="en-US" dirty="0"/>
          </a:p>
        </p:txBody>
      </p:sp>
      <p:sp>
        <p:nvSpPr>
          <p:cNvPr id="6" name="Slide Number Placeholder 5">
            <a:extLst>
              <a:ext uri="{FF2B5EF4-FFF2-40B4-BE49-F238E27FC236}">
                <a16:creationId xmlns:a16="http://schemas.microsoft.com/office/drawing/2014/main" id="{20F52D6E-8C84-9A8E-000F-6830BF965424}"/>
              </a:ext>
            </a:extLst>
          </p:cNvPr>
          <p:cNvSpPr>
            <a:spLocks noGrp="1"/>
          </p:cNvSpPr>
          <p:nvPr>
            <p:ph type="sldNum" sz="quarter" idx="28"/>
          </p:nvPr>
        </p:nvSpPr>
        <p:spPr/>
        <p:txBody>
          <a:bodyPr/>
          <a:lstStyle/>
          <a:p>
            <a:fld id="{1AD59F8F-821C-794D-AFBA-1518A32149B9}" type="slidenum">
              <a:rPr lang="en-US" smtClean="0"/>
              <a:pPr/>
              <a:t>‹#›</a:t>
            </a:fld>
            <a:endParaRPr lang="en-US" dirty="0"/>
          </a:p>
        </p:txBody>
      </p:sp>
    </p:spTree>
    <p:extLst>
      <p:ext uri="{BB962C8B-B14F-4D97-AF65-F5344CB8AC3E}">
        <p14:creationId xmlns:p14="http://schemas.microsoft.com/office/powerpoint/2010/main" val="3410405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One Photo with Caption">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2E969-3AC0-AF8F-0564-1900D0C2BC72}"/>
              </a:ext>
            </a:extLst>
          </p:cNvPr>
          <p:cNvSpPr>
            <a:spLocks noGrp="1"/>
          </p:cNvSpPr>
          <p:nvPr>
            <p:ph type="title"/>
          </p:nvPr>
        </p:nvSpPr>
        <p:spPr/>
        <p:txBody>
          <a:bodyPr/>
          <a:lstStyle>
            <a:lvl1pPr>
              <a:defRPr b="0" i="0">
                <a:solidFill>
                  <a:schemeClr val="bg1"/>
                </a:solidFill>
                <a:latin typeface="MCA U ten U five" panose="02000507000000020003" pitchFamily="2" charset="77"/>
              </a:defRPr>
            </a:lvl1pPr>
          </a:lstStyle>
          <a:p>
            <a:r>
              <a:rPr lang="en-US"/>
              <a:t>Click to edit Master title style</a:t>
            </a:r>
            <a:endParaRPr lang="en-US" dirty="0"/>
          </a:p>
        </p:txBody>
      </p:sp>
      <p:sp>
        <p:nvSpPr>
          <p:cNvPr id="8" name="Date Placeholder 7">
            <a:extLst>
              <a:ext uri="{FF2B5EF4-FFF2-40B4-BE49-F238E27FC236}">
                <a16:creationId xmlns:a16="http://schemas.microsoft.com/office/drawing/2014/main" id="{B43B2B54-3D5D-1973-CFD7-3F20F43ABE73}"/>
              </a:ext>
            </a:extLst>
          </p:cNvPr>
          <p:cNvSpPr>
            <a:spLocks noGrp="1"/>
          </p:cNvSpPr>
          <p:nvPr>
            <p:ph type="dt" sz="half" idx="16"/>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9" name="Footer Placeholder 8">
            <a:extLst>
              <a:ext uri="{FF2B5EF4-FFF2-40B4-BE49-F238E27FC236}">
                <a16:creationId xmlns:a16="http://schemas.microsoft.com/office/drawing/2014/main" id="{9865EAFA-014B-4A35-14E5-0DC5F9B986DD}"/>
              </a:ext>
            </a:extLst>
          </p:cNvPr>
          <p:cNvSpPr>
            <a:spLocks noGrp="1"/>
          </p:cNvSpPr>
          <p:nvPr>
            <p:ph type="ftr" sz="quarter" idx="17"/>
          </p:nvPr>
        </p:nvSpPr>
        <p:spPr/>
        <p:txBody>
          <a:bodyPr/>
          <a:lstStyle>
            <a:lvl1pPr>
              <a:defRPr>
                <a:solidFill>
                  <a:schemeClr val="bg1"/>
                </a:solidFill>
              </a:defRPr>
            </a:lvl1pPr>
          </a:lstStyle>
          <a:p>
            <a:endParaRPr lang="en-US" dirty="0"/>
          </a:p>
        </p:txBody>
      </p:sp>
      <p:sp>
        <p:nvSpPr>
          <p:cNvPr id="10" name="Slide Number Placeholder 9">
            <a:extLst>
              <a:ext uri="{FF2B5EF4-FFF2-40B4-BE49-F238E27FC236}">
                <a16:creationId xmlns:a16="http://schemas.microsoft.com/office/drawing/2014/main" id="{04B28079-BA44-5114-DD22-B7E5D5E29F62}"/>
              </a:ext>
            </a:extLst>
          </p:cNvPr>
          <p:cNvSpPr>
            <a:spLocks noGrp="1"/>
          </p:cNvSpPr>
          <p:nvPr>
            <p:ph type="sldNum" sz="quarter" idx="18"/>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14" name="Graphic 13">
            <a:extLst>
              <a:ext uri="{FF2B5EF4-FFF2-40B4-BE49-F238E27FC236}">
                <a16:creationId xmlns:a16="http://schemas.microsoft.com/office/drawing/2014/main" id="{2B54070F-81B6-A866-98AE-2F0672CDA01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5" name="Picture Placeholder 3">
            <a:extLst>
              <a:ext uri="{FF2B5EF4-FFF2-40B4-BE49-F238E27FC236}">
                <a16:creationId xmlns:a16="http://schemas.microsoft.com/office/drawing/2014/main" id="{40B1B15C-9F02-DB24-75C8-A076082445FA}"/>
              </a:ext>
            </a:extLst>
          </p:cNvPr>
          <p:cNvSpPr>
            <a:spLocks noGrp="1"/>
          </p:cNvSpPr>
          <p:nvPr>
            <p:ph type="pic" sz="quarter" idx="19" hasCustomPrompt="1"/>
          </p:nvPr>
        </p:nvSpPr>
        <p:spPr>
          <a:xfrm>
            <a:off x="401412" y="1123951"/>
            <a:ext cx="11389176" cy="4170720"/>
          </a:xfrm>
          <a:solidFill>
            <a:schemeClr val="bg1">
              <a:lumMod val="95000"/>
            </a:schemeClr>
          </a:solidFill>
        </p:spPr>
        <p:txBody>
          <a:bodyPr bIns="914400" anchor="ctr" anchorCtr="0"/>
          <a:lstStyle>
            <a:lvl1pPr algn="ctr">
              <a:defRPr sz="1400" b="0"/>
            </a:lvl1pPr>
          </a:lstStyle>
          <a:p>
            <a:r>
              <a:rPr lang="en-US" dirty="0"/>
              <a:t>Insert Picture</a:t>
            </a:r>
          </a:p>
        </p:txBody>
      </p:sp>
      <p:sp>
        <p:nvSpPr>
          <p:cNvPr id="3" name="Text Placeholder 14">
            <a:extLst>
              <a:ext uri="{FF2B5EF4-FFF2-40B4-BE49-F238E27FC236}">
                <a16:creationId xmlns:a16="http://schemas.microsoft.com/office/drawing/2014/main" id="{FA26B414-9594-EEA5-C10D-624698A27B91}"/>
              </a:ext>
            </a:extLst>
          </p:cNvPr>
          <p:cNvSpPr>
            <a:spLocks noGrp="1"/>
          </p:cNvSpPr>
          <p:nvPr>
            <p:ph type="body" sz="quarter" idx="21"/>
          </p:nvPr>
        </p:nvSpPr>
        <p:spPr>
          <a:xfrm>
            <a:off x="401411" y="5497740"/>
            <a:ext cx="11378560" cy="606232"/>
          </a:xfrm>
        </p:spPr>
        <p:txBody>
          <a:bodyPr anchor="t" anchorCtr="0"/>
          <a:lstStyle>
            <a:lvl1pPr marL="0" indent="0" algn="l">
              <a:spcBef>
                <a:spcPts val="0"/>
              </a:spcBef>
              <a:tabLst>
                <a:tab pos="3427413" algn="l"/>
              </a:tabLst>
              <a:defRPr sz="1400" b="0" i="0">
                <a:solidFill>
                  <a:schemeClr val="bg1"/>
                </a:solidFill>
                <a:latin typeface="MCA U ten U five" panose="02000507000000020003" pitchFamily="2" charset="77"/>
              </a:defRPr>
            </a:lvl1pPr>
            <a:lvl2pPr marL="0" indent="0" algn="l">
              <a:spcBef>
                <a:spcPts val="0"/>
              </a:spcBef>
              <a:buNone/>
              <a:defRPr sz="1200" b="0" i="0">
                <a:solidFill>
                  <a:schemeClr val="tx1"/>
                </a:solidFill>
                <a:latin typeface="MCA U ten U five" panose="02000507000000020003" pitchFamily="2" charset="77"/>
              </a:defRPr>
            </a:lvl2pPr>
            <a:lvl3pPr marL="14288" indent="0" algn="ctr">
              <a:buNone/>
              <a:tabLst/>
              <a:defRPr sz="1400"/>
            </a:lvl3pPr>
          </a:lstStyle>
          <a:p>
            <a:pPr lvl="0"/>
            <a:r>
              <a:rPr lang="en-US"/>
              <a:t>Click to edit Master text styles</a:t>
            </a:r>
          </a:p>
        </p:txBody>
      </p:sp>
      <p:sp>
        <p:nvSpPr>
          <p:cNvPr id="4" name="Text Placeholder 8">
            <a:extLst>
              <a:ext uri="{FF2B5EF4-FFF2-40B4-BE49-F238E27FC236}">
                <a16:creationId xmlns:a16="http://schemas.microsoft.com/office/drawing/2014/main" id="{6427D6B0-8BC1-B186-3C62-8302246DACA8}"/>
              </a:ext>
            </a:extLst>
          </p:cNvPr>
          <p:cNvSpPr>
            <a:spLocks noGrp="1"/>
          </p:cNvSpPr>
          <p:nvPr>
            <p:ph type="body" sz="quarter" idx="14"/>
          </p:nvPr>
        </p:nvSpPr>
        <p:spPr>
          <a:xfrm>
            <a:off x="401413" y="711221"/>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3361783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 Photos with Caption">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2E969-3AC0-AF8F-0564-1900D0C2BC72}"/>
              </a:ext>
            </a:extLst>
          </p:cNvPr>
          <p:cNvSpPr>
            <a:spLocks noGrp="1"/>
          </p:cNvSpPr>
          <p:nvPr>
            <p:ph type="title"/>
          </p:nvPr>
        </p:nvSpPr>
        <p:spPr/>
        <p:txBody>
          <a:bodyPr/>
          <a:lstStyle>
            <a:lvl1pPr>
              <a:defRPr b="0" i="0">
                <a:solidFill>
                  <a:schemeClr val="bg1"/>
                </a:solidFill>
                <a:latin typeface="MCA U ten U five" panose="02000507000000020003" pitchFamily="2" charset="77"/>
              </a:defRPr>
            </a:lvl1pPr>
          </a:lstStyle>
          <a:p>
            <a:r>
              <a:rPr lang="en-US"/>
              <a:t>Click to edit Master title style</a:t>
            </a:r>
            <a:endParaRPr lang="en-US" dirty="0"/>
          </a:p>
        </p:txBody>
      </p:sp>
      <p:sp>
        <p:nvSpPr>
          <p:cNvPr id="8" name="Date Placeholder 7">
            <a:extLst>
              <a:ext uri="{FF2B5EF4-FFF2-40B4-BE49-F238E27FC236}">
                <a16:creationId xmlns:a16="http://schemas.microsoft.com/office/drawing/2014/main" id="{B43B2B54-3D5D-1973-CFD7-3F20F43ABE73}"/>
              </a:ext>
            </a:extLst>
          </p:cNvPr>
          <p:cNvSpPr>
            <a:spLocks noGrp="1"/>
          </p:cNvSpPr>
          <p:nvPr>
            <p:ph type="dt" sz="half" idx="16"/>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9" name="Footer Placeholder 8">
            <a:extLst>
              <a:ext uri="{FF2B5EF4-FFF2-40B4-BE49-F238E27FC236}">
                <a16:creationId xmlns:a16="http://schemas.microsoft.com/office/drawing/2014/main" id="{9865EAFA-014B-4A35-14E5-0DC5F9B986DD}"/>
              </a:ext>
            </a:extLst>
          </p:cNvPr>
          <p:cNvSpPr>
            <a:spLocks noGrp="1"/>
          </p:cNvSpPr>
          <p:nvPr>
            <p:ph type="ftr" sz="quarter" idx="17"/>
          </p:nvPr>
        </p:nvSpPr>
        <p:spPr/>
        <p:txBody>
          <a:bodyPr/>
          <a:lstStyle>
            <a:lvl1pPr>
              <a:defRPr>
                <a:solidFill>
                  <a:schemeClr val="bg1"/>
                </a:solidFill>
              </a:defRPr>
            </a:lvl1pPr>
          </a:lstStyle>
          <a:p>
            <a:endParaRPr lang="en-US" dirty="0"/>
          </a:p>
        </p:txBody>
      </p:sp>
      <p:sp>
        <p:nvSpPr>
          <p:cNvPr id="10" name="Slide Number Placeholder 9">
            <a:extLst>
              <a:ext uri="{FF2B5EF4-FFF2-40B4-BE49-F238E27FC236}">
                <a16:creationId xmlns:a16="http://schemas.microsoft.com/office/drawing/2014/main" id="{04B28079-BA44-5114-DD22-B7E5D5E29F62}"/>
              </a:ext>
            </a:extLst>
          </p:cNvPr>
          <p:cNvSpPr>
            <a:spLocks noGrp="1"/>
          </p:cNvSpPr>
          <p:nvPr>
            <p:ph type="sldNum" sz="quarter" idx="18"/>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14" name="Graphic 13">
            <a:extLst>
              <a:ext uri="{FF2B5EF4-FFF2-40B4-BE49-F238E27FC236}">
                <a16:creationId xmlns:a16="http://schemas.microsoft.com/office/drawing/2014/main" id="{2B54070F-81B6-A866-98AE-2F0672CDA01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5" name="Picture Placeholder 3">
            <a:extLst>
              <a:ext uri="{FF2B5EF4-FFF2-40B4-BE49-F238E27FC236}">
                <a16:creationId xmlns:a16="http://schemas.microsoft.com/office/drawing/2014/main" id="{40B1B15C-9F02-DB24-75C8-A076082445FA}"/>
              </a:ext>
            </a:extLst>
          </p:cNvPr>
          <p:cNvSpPr>
            <a:spLocks noGrp="1"/>
          </p:cNvSpPr>
          <p:nvPr>
            <p:ph type="pic" sz="quarter" idx="19" hasCustomPrompt="1"/>
          </p:nvPr>
        </p:nvSpPr>
        <p:spPr>
          <a:xfrm>
            <a:off x="401412" y="1123951"/>
            <a:ext cx="5493608" cy="4170720"/>
          </a:xfrm>
          <a:solidFill>
            <a:schemeClr val="bg1">
              <a:lumMod val="95000"/>
            </a:schemeClr>
          </a:solidFill>
        </p:spPr>
        <p:txBody>
          <a:bodyPr bIns="914400" anchor="ctr" anchorCtr="0"/>
          <a:lstStyle>
            <a:lvl1pPr algn="ctr">
              <a:defRPr sz="1400" b="0"/>
            </a:lvl1pPr>
          </a:lstStyle>
          <a:p>
            <a:r>
              <a:rPr lang="en-US" dirty="0"/>
              <a:t>Insert Picture</a:t>
            </a:r>
          </a:p>
        </p:txBody>
      </p:sp>
      <p:sp>
        <p:nvSpPr>
          <p:cNvPr id="3" name="Text Placeholder 14">
            <a:extLst>
              <a:ext uri="{FF2B5EF4-FFF2-40B4-BE49-F238E27FC236}">
                <a16:creationId xmlns:a16="http://schemas.microsoft.com/office/drawing/2014/main" id="{FA26B414-9594-EEA5-C10D-624698A27B91}"/>
              </a:ext>
            </a:extLst>
          </p:cNvPr>
          <p:cNvSpPr>
            <a:spLocks noGrp="1"/>
          </p:cNvSpPr>
          <p:nvPr>
            <p:ph type="body" sz="quarter" idx="21"/>
          </p:nvPr>
        </p:nvSpPr>
        <p:spPr>
          <a:xfrm>
            <a:off x="401411" y="5497740"/>
            <a:ext cx="5493607" cy="606232"/>
          </a:xfrm>
        </p:spPr>
        <p:txBody>
          <a:bodyPr anchor="t" anchorCtr="0"/>
          <a:lstStyle>
            <a:lvl1pPr algn="l">
              <a:spcBef>
                <a:spcPts val="0"/>
              </a:spcBef>
              <a:defRPr sz="1400" b="0" i="0">
                <a:solidFill>
                  <a:schemeClr val="bg1"/>
                </a:solidFill>
                <a:latin typeface="MCA U ten U five" panose="02000507000000020003" pitchFamily="2" charset="77"/>
              </a:defRPr>
            </a:lvl1pPr>
            <a:lvl2pPr marL="0" indent="0" algn="l">
              <a:spcBef>
                <a:spcPts val="0"/>
              </a:spcBef>
              <a:buNone/>
              <a:defRPr sz="1200" b="0" i="0">
                <a:solidFill>
                  <a:schemeClr val="tx1"/>
                </a:solidFill>
                <a:latin typeface="MCA U ten U five" panose="02000507000000020003" pitchFamily="2" charset="77"/>
              </a:defRPr>
            </a:lvl2pPr>
            <a:lvl3pPr marL="14288" indent="0" algn="ctr">
              <a:buNone/>
              <a:tabLst/>
              <a:defRPr sz="1400"/>
            </a:lvl3pPr>
          </a:lstStyle>
          <a:p>
            <a:pPr lvl="0"/>
            <a:r>
              <a:rPr lang="en-US"/>
              <a:t>Click to edit Master text styles</a:t>
            </a:r>
          </a:p>
        </p:txBody>
      </p:sp>
      <p:sp>
        <p:nvSpPr>
          <p:cNvPr id="4" name="Text Placeholder 14">
            <a:extLst>
              <a:ext uri="{FF2B5EF4-FFF2-40B4-BE49-F238E27FC236}">
                <a16:creationId xmlns:a16="http://schemas.microsoft.com/office/drawing/2014/main" id="{01763D86-5B76-E196-10A6-8E060AF2BECB}"/>
              </a:ext>
            </a:extLst>
          </p:cNvPr>
          <p:cNvSpPr>
            <a:spLocks noGrp="1"/>
          </p:cNvSpPr>
          <p:nvPr>
            <p:ph type="body" sz="quarter" idx="22"/>
          </p:nvPr>
        </p:nvSpPr>
        <p:spPr>
          <a:xfrm>
            <a:off x="6296982" y="5497740"/>
            <a:ext cx="5457830" cy="606232"/>
          </a:xfrm>
        </p:spPr>
        <p:txBody>
          <a:bodyPr anchor="t" anchorCtr="0"/>
          <a:lstStyle>
            <a:lvl1pPr algn="l">
              <a:spcBef>
                <a:spcPts val="0"/>
              </a:spcBef>
              <a:defRPr sz="1400" b="0" i="0">
                <a:solidFill>
                  <a:schemeClr val="bg1"/>
                </a:solidFill>
                <a:latin typeface="MCA U ten U five" panose="02000507000000020003" pitchFamily="2" charset="77"/>
              </a:defRPr>
            </a:lvl1pPr>
            <a:lvl2pPr marL="0" indent="0" algn="l">
              <a:spcBef>
                <a:spcPts val="0"/>
              </a:spcBef>
              <a:buNone/>
              <a:defRPr sz="1200" b="0" i="0">
                <a:solidFill>
                  <a:schemeClr val="tx1"/>
                </a:solidFill>
                <a:latin typeface="MCA U ten U five" panose="02000507000000020003" pitchFamily="2" charset="77"/>
              </a:defRPr>
            </a:lvl2pPr>
            <a:lvl3pPr marL="14288" indent="0" algn="ctr">
              <a:buNone/>
              <a:tabLst/>
              <a:defRPr sz="1400"/>
            </a:lvl3pPr>
          </a:lstStyle>
          <a:p>
            <a:pPr lvl="0"/>
            <a:r>
              <a:rPr lang="en-US"/>
              <a:t>Click to edit Master text styles</a:t>
            </a:r>
          </a:p>
        </p:txBody>
      </p:sp>
      <p:sp>
        <p:nvSpPr>
          <p:cNvPr id="7" name="Picture Placeholder 3">
            <a:extLst>
              <a:ext uri="{FF2B5EF4-FFF2-40B4-BE49-F238E27FC236}">
                <a16:creationId xmlns:a16="http://schemas.microsoft.com/office/drawing/2014/main" id="{B803358F-D5F2-2CBD-7266-49AFFC9D8D76}"/>
              </a:ext>
            </a:extLst>
          </p:cNvPr>
          <p:cNvSpPr>
            <a:spLocks noGrp="1"/>
          </p:cNvSpPr>
          <p:nvPr>
            <p:ph type="pic" sz="quarter" idx="20" hasCustomPrompt="1"/>
          </p:nvPr>
        </p:nvSpPr>
        <p:spPr>
          <a:xfrm>
            <a:off x="6296982" y="1123951"/>
            <a:ext cx="5493606" cy="4170720"/>
          </a:xfrm>
          <a:solidFill>
            <a:schemeClr val="bg1">
              <a:lumMod val="95000"/>
            </a:schemeClr>
          </a:solidFill>
        </p:spPr>
        <p:txBody>
          <a:bodyPr bIns="914400" anchor="ctr" anchorCtr="0"/>
          <a:lstStyle>
            <a:lvl1pPr algn="ctr">
              <a:defRPr sz="1400" b="0"/>
            </a:lvl1pPr>
          </a:lstStyle>
          <a:p>
            <a:r>
              <a:rPr lang="en-US" dirty="0"/>
              <a:t>Insert Picture</a:t>
            </a:r>
          </a:p>
        </p:txBody>
      </p:sp>
      <p:sp>
        <p:nvSpPr>
          <p:cNvPr id="6" name="Text Placeholder 8">
            <a:extLst>
              <a:ext uri="{FF2B5EF4-FFF2-40B4-BE49-F238E27FC236}">
                <a16:creationId xmlns:a16="http://schemas.microsoft.com/office/drawing/2014/main" id="{F658A7AD-5393-1AF7-48CD-606B675D0E5F}"/>
              </a:ext>
            </a:extLst>
          </p:cNvPr>
          <p:cNvSpPr>
            <a:spLocks noGrp="1"/>
          </p:cNvSpPr>
          <p:nvPr>
            <p:ph type="body" sz="quarter" idx="14"/>
          </p:nvPr>
        </p:nvSpPr>
        <p:spPr>
          <a:xfrm>
            <a:off x="401413" y="711221"/>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3714441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hoto Grid with captions">
    <p:bg>
      <p:bgPr>
        <a:solidFill>
          <a:schemeClr val="tx1"/>
        </a:solidFill>
        <a:effectLst/>
      </p:bgPr>
    </p:bg>
    <p:spTree>
      <p:nvGrpSpPr>
        <p:cNvPr id="1" name=""/>
        <p:cNvGrpSpPr/>
        <p:nvPr/>
      </p:nvGrpSpPr>
      <p:grpSpPr>
        <a:xfrm>
          <a:off x="0" y="0"/>
          <a:ext cx="0" cy="0"/>
          <a:chOff x="0" y="0"/>
          <a:chExt cx="0" cy="0"/>
        </a:xfrm>
      </p:grpSpPr>
      <p:sp>
        <p:nvSpPr>
          <p:cNvPr id="8" name="Date Placeholder 7">
            <a:extLst>
              <a:ext uri="{FF2B5EF4-FFF2-40B4-BE49-F238E27FC236}">
                <a16:creationId xmlns:a16="http://schemas.microsoft.com/office/drawing/2014/main" id="{5AEA7391-064C-9F60-D487-C1A791E02810}"/>
              </a:ext>
            </a:extLst>
          </p:cNvPr>
          <p:cNvSpPr>
            <a:spLocks noGrp="1"/>
          </p:cNvSpPr>
          <p:nvPr>
            <p:ph type="dt" sz="half" idx="31"/>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11" name="Footer Placeholder 10">
            <a:extLst>
              <a:ext uri="{FF2B5EF4-FFF2-40B4-BE49-F238E27FC236}">
                <a16:creationId xmlns:a16="http://schemas.microsoft.com/office/drawing/2014/main" id="{1B2A0345-2C8E-9070-5D84-A6C01B81F6D6}"/>
              </a:ext>
            </a:extLst>
          </p:cNvPr>
          <p:cNvSpPr>
            <a:spLocks noGrp="1"/>
          </p:cNvSpPr>
          <p:nvPr>
            <p:ph type="ftr" sz="quarter" idx="32"/>
          </p:nvPr>
        </p:nvSpPr>
        <p:spPr/>
        <p:txBody>
          <a:bodyPr/>
          <a:lstStyle>
            <a:lvl1pPr>
              <a:defRPr>
                <a:solidFill>
                  <a:schemeClr val="bg1"/>
                </a:solidFill>
              </a:defRPr>
            </a:lvl1pPr>
          </a:lstStyle>
          <a:p>
            <a:endParaRPr lang="en-US" dirty="0"/>
          </a:p>
        </p:txBody>
      </p:sp>
      <p:sp>
        <p:nvSpPr>
          <p:cNvPr id="12" name="Slide Number Placeholder 11">
            <a:extLst>
              <a:ext uri="{FF2B5EF4-FFF2-40B4-BE49-F238E27FC236}">
                <a16:creationId xmlns:a16="http://schemas.microsoft.com/office/drawing/2014/main" id="{5A48519B-2040-40F5-A2D1-4AFA318C6C65}"/>
              </a:ext>
            </a:extLst>
          </p:cNvPr>
          <p:cNvSpPr>
            <a:spLocks noGrp="1"/>
          </p:cNvSpPr>
          <p:nvPr>
            <p:ph type="sldNum" sz="quarter" idx="33"/>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23" name="Graphic 22">
            <a:extLst>
              <a:ext uri="{FF2B5EF4-FFF2-40B4-BE49-F238E27FC236}">
                <a16:creationId xmlns:a16="http://schemas.microsoft.com/office/drawing/2014/main" id="{F12CD1C9-332B-DBF5-1734-E124D3D5A0F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6" name="Title 25">
            <a:extLst>
              <a:ext uri="{FF2B5EF4-FFF2-40B4-BE49-F238E27FC236}">
                <a16:creationId xmlns:a16="http://schemas.microsoft.com/office/drawing/2014/main" id="{B7465B64-1416-8149-2CC9-5CBEE8702DEF}"/>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2" name="Text Placeholder 14">
            <a:extLst>
              <a:ext uri="{FF2B5EF4-FFF2-40B4-BE49-F238E27FC236}">
                <a16:creationId xmlns:a16="http://schemas.microsoft.com/office/drawing/2014/main" id="{D0BDA04B-BFEE-B833-93A6-B09F690FC590}"/>
              </a:ext>
            </a:extLst>
          </p:cNvPr>
          <p:cNvSpPr>
            <a:spLocks noGrp="1"/>
          </p:cNvSpPr>
          <p:nvPr>
            <p:ph type="body" sz="quarter" idx="18"/>
          </p:nvPr>
        </p:nvSpPr>
        <p:spPr>
          <a:xfrm>
            <a:off x="401412" y="4843053"/>
            <a:ext cx="3515361" cy="1217777"/>
          </a:xfrm>
        </p:spPr>
        <p:txBody>
          <a:bodyPr anchor="t" anchorCtr="0"/>
          <a:lstStyle>
            <a:lvl1pPr algn="l">
              <a:spcBef>
                <a:spcPts val="0"/>
              </a:spcBef>
              <a:defRPr sz="1400" b="0" i="0">
                <a:solidFill>
                  <a:schemeClr val="bg1"/>
                </a:solidFill>
                <a:latin typeface="MCA U ten U five" panose="02000507000000020003" pitchFamily="2" charset="77"/>
              </a:defRPr>
            </a:lvl1pPr>
            <a:lvl2pPr marL="0" indent="0" algn="l">
              <a:spcBef>
                <a:spcPts val="0"/>
              </a:spcBef>
              <a:buNone/>
              <a:defRPr sz="1200" b="0" i="0">
                <a:solidFill>
                  <a:schemeClr val="tx1"/>
                </a:solidFill>
                <a:latin typeface="MCA U ten U five" panose="02000507000000020003" pitchFamily="2" charset="77"/>
              </a:defRPr>
            </a:lvl2pPr>
            <a:lvl3pPr marL="14288" indent="0" algn="ctr">
              <a:buNone/>
              <a:tabLst/>
              <a:defRPr sz="1400"/>
            </a:lvl3pPr>
          </a:lstStyle>
          <a:p>
            <a:pPr lvl="0"/>
            <a:r>
              <a:rPr lang="en-US"/>
              <a:t>Click to edit Master text styles</a:t>
            </a:r>
          </a:p>
        </p:txBody>
      </p:sp>
      <p:sp>
        <p:nvSpPr>
          <p:cNvPr id="3" name="Text Placeholder 14">
            <a:extLst>
              <a:ext uri="{FF2B5EF4-FFF2-40B4-BE49-F238E27FC236}">
                <a16:creationId xmlns:a16="http://schemas.microsoft.com/office/drawing/2014/main" id="{E4E0C056-92E0-7030-0B4F-754911566DDF}"/>
              </a:ext>
            </a:extLst>
          </p:cNvPr>
          <p:cNvSpPr>
            <a:spLocks noGrp="1"/>
          </p:cNvSpPr>
          <p:nvPr>
            <p:ph type="body" sz="quarter" idx="27"/>
          </p:nvPr>
        </p:nvSpPr>
        <p:spPr>
          <a:xfrm>
            <a:off x="4338317" y="4843053"/>
            <a:ext cx="3515361" cy="1217777"/>
          </a:xfrm>
        </p:spPr>
        <p:txBody>
          <a:bodyPr anchor="t" anchorCtr="0"/>
          <a:lstStyle>
            <a:lvl1pPr algn="l">
              <a:spcBef>
                <a:spcPts val="0"/>
              </a:spcBef>
              <a:defRPr sz="1400" b="0" i="0">
                <a:solidFill>
                  <a:schemeClr val="bg1"/>
                </a:solidFill>
                <a:latin typeface="MCA U ten U five" panose="02000507000000020003" pitchFamily="2" charset="77"/>
              </a:defRPr>
            </a:lvl1pPr>
            <a:lvl2pPr marL="0" indent="0" algn="l">
              <a:spcBef>
                <a:spcPts val="0"/>
              </a:spcBef>
              <a:buNone/>
              <a:defRPr sz="1200" b="0" i="0">
                <a:solidFill>
                  <a:schemeClr val="tx1"/>
                </a:solidFill>
                <a:latin typeface="MCA U ten U five" panose="02000507000000020003" pitchFamily="2" charset="77"/>
              </a:defRPr>
            </a:lvl2pPr>
            <a:lvl3pPr marL="14288" indent="0" algn="ctr">
              <a:buNone/>
              <a:tabLst/>
              <a:defRPr sz="1400"/>
            </a:lvl3pPr>
          </a:lstStyle>
          <a:p>
            <a:pPr lvl="0"/>
            <a:r>
              <a:rPr lang="en-US"/>
              <a:t>Click to edit Master text styles</a:t>
            </a:r>
          </a:p>
        </p:txBody>
      </p:sp>
      <p:sp>
        <p:nvSpPr>
          <p:cNvPr id="4" name="Text Placeholder 14">
            <a:extLst>
              <a:ext uri="{FF2B5EF4-FFF2-40B4-BE49-F238E27FC236}">
                <a16:creationId xmlns:a16="http://schemas.microsoft.com/office/drawing/2014/main" id="{73CFBA69-715F-FFC9-2007-06B05D57C64F}"/>
              </a:ext>
            </a:extLst>
          </p:cNvPr>
          <p:cNvSpPr>
            <a:spLocks noGrp="1"/>
          </p:cNvSpPr>
          <p:nvPr>
            <p:ph type="body" sz="quarter" idx="28"/>
          </p:nvPr>
        </p:nvSpPr>
        <p:spPr>
          <a:xfrm>
            <a:off x="8285493" y="4843053"/>
            <a:ext cx="3495026" cy="1217777"/>
          </a:xfrm>
        </p:spPr>
        <p:txBody>
          <a:bodyPr anchor="t" anchorCtr="0"/>
          <a:lstStyle>
            <a:lvl1pPr algn="l">
              <a:spcBef>
                <a:spcPts val="0"/>
              </a:spcBef>
              <a:defRPr sz="1400" b="0" i="0">
                <a:solidFill>
                  <a:schemeClr val="bg1"/>
                </a:solidFill>
                <a:latin typeface="MCA U ten U five" panose="02000507000000020003" pitchFamily="2" charset="77"/>
              </a:defRPr>
            </a:lvl1pPr>
            <a:lvl2pPr marL="0" indent="0" algn="l">
              <a:spcBef>
                <a:spcPts val="0"/>
              </a:spcBef>
              <a:buNone/>
              <a:defRPr sz="1200" b="0" i="0">
                <a:solidFill>
                  <a:schemeClr val="tx1"/>
                </a:solidFill>
                <a:latin typeface="MCA U ten U five" panose="02000507000000020003" pitchFamily="2" charset="77"/>
              </a:defRPr>
            </a:lvl2pPr>
            <a:lvl3pPr marL="14288" indent="0" algn="ctr">
              <a:buNone/>
              <a:tabLst/>
              <a:defRPr sz="1400"/>
            </a:lvl3pPr>
          </a:lstStyle>
          <a:p>
            <a:pPr lvl="0"/>
            <a:r>
              <a:rPr lang="en-US"/>
              <a:t>Click to edit Master text styles</a:t>
            </a:r>
          </a:p>
        </p:txBody>
      </p:sp>
      <p:sp>
        <p:nvSpPr>
          <p:cNvPr id="5" name="Picture Placeholder 9">
            <a:extLst>
              <a:ext uri="{FF2B5EF4-FFF2-40B4-BE49-F238E27FC236}">
                <a16:creationId xmlns:a16="http://schemas.microsoft.com/office/drawing/2014/main" id="{3D0A4E16-C519-FA38-2A4E-2F07EF182F35}"/>
              </a:ext>
            </a:extLst>
          </p:cNvPr>
          <p:cNvSpPr>
            <a:spLocks noGrp="1"/>
          </p:cNvSpPr>
          <p:nvPr>
            <p:ph type="pic" sz="quarter" idx="24" hasCustomPrompt="1"/>
          </p:nvPr>
        </p:nvSpPr>
        <p:spPr>
          <a:xfrm>
            <a:off x="401414" y="1123950"/>
            <a:ext cx="3515362" cy="3502121"/>
          </a:xfrm>
          <a:prstGeom prst="rect">
            <a:avLst/>
          </a:prstGeom>
          <a:solidFill>
            <a:schemeClr val="bg1">
              <a:lumMod val="95000"/>
            </a:schemeClr>
          </a:solidFill>
          <a:ln w="12700">
            <a:noFill/>
          </a:ln>
        </p:spPr>
        <p:txBody>
          <a:bodyPr bIns="914400" anchor="ctr" anchorCtr="0"/>
          <a:lstStyle>
            <a:lvl1pPr algn="ctr">
              <a:defRPr sz="1400" b="0" i="0">
                <a:solidFill>
                  <a:schemeClr val="tx1"/>
                </a:solidFill>
                <a:latin typeface="MCA U ten U five" panose="02000507000000020003" pitchFamily="2" charset="77"/>
              </a:defRPr>
            </a:lvl1pPr>
          </a:lstStyle>
          <a:p>
            <a:r>
              <a:rPr lang="en-US" dirty="0"/>
              <a:t>Insert photo</a:t>
            </a:r>
          </a:p>
        </p:txBody>
      </p:sp>
      <p:sp>
        <p:nvSpPr>
          <p:cNvPr id="6" name="Picture Placeholder 9">
            <a:extLst>
              <a:ext uri="{FF2B5EF4-FFF2-40B4-BE49-F238E27FC236}">
                <a16:creationId xmlns:a16="http://schemas.microsoft.com/office/drawing/2014/main" id="{92E26E99-FF78-2D61-FD59-0F2643DFA877}"/>
              </a:ext>
            </a:extLst>
          </p:cNvPr>
          <p:cNvSpPr>
            <a:spLocks noGrp="1"/>
          </p:cNvSpPr>
          <p:nvPr>
            <p:ph type="pic" sz="quarter" idx="34" hasCustomPrompt="1"/>
          </p:nvPr>
        </p:nvSpPr>
        <p:spPr>
          <a:xfrm>
            <a:off x="4338317" y="1123950"/>
            <a:ext cx="3515361" cy="3502121"/>
          </a:xfrm>
          <a:prstGeom prst="rect">
            <a:avLst/>
          </a:prstGeom>
          <a:solidFill>
            <a:schemeClr val="bg1">
              <a:lumMod val="95000"/>
            </a:schemeClr>
          </a:solidFill>
          <a:ln w="12700">
            <a:noFill/>
          </a:ln>
        </p:spPr>
        <p:txBody>
          <a:bodyPr bIns="914400" anchor="ctr" anchorCtr="0"/>
          <a:lstStyle>
            <a:lvl1pPr algn="ctr">
              <a:defRPr sz="1400" b="0" i="0">
                <a:solidFill>
                  <a:schemeClr val="tx1"/>
                </a:solidFill>
                <a:latin typeface="MCA U ten U five" panose="02000507000000020003" pitchFamily="2" charset="77"/>
              </a:defRPr>
            </a:lvl1pPr>
          </a:lstStyle>
          <a:p>
            <a:r>
              <a:rPr lang="en-US" dirty="0"/>
              <a:t>Insert photo</a:t>
            </a:r>
          </a:p>
        </p:txBody>
      </p:sp>
      <p:sp>
        <p:nvSpPr>
          <p:cNvPr id="7" name="Picture Placeholder 9">
            <a:extLst>
              <a:ext uri="{FF2B5EF4-FFF2-40B4-BE49-F238E27FC236}">
                <a16:creationId xmlns:a16="http://schemas.microsoft.com/office/drawing/2014/main" id="{A292B025-974E-A516-E47A-D4D3CD02CCFE}"/>
              </a:ext>
            </a:extLst>
          </p:cNvPr>
          <p:cNvSpPr>
            <a:spLocks noGrp="1"/>
          </p:cNvSpPr>
          <p:nvPr>
            <p:ph type="pic" sz="quarter" idx="35" hasCustomPrompt="1"/>
          </p:nvPr>
        </p:nvSpPr>
        <p:spPr>
          <a:xfrm>
            <a:off x="8285493" y="1123950"/>
            <a:ext cx="3504545" cy="3502121"/>
          </a:xfrm>
          <a:prstGeom prst="rect">
            <a:avLst/>
          </a:prstGeom>
          <a:solidFill>
            <a:schemeClr val="bg1">
              <a:lumMod val="95000"/>
            </a:schemeClr>
          </a:solidFill>
          <a:ln w="12700">
            <a:noFill/>
          </a:ln>
        </p:spPr>
        <p:txBody>
          <a:bodyPr bIns="914400" anchor="ctr" anchorCtr="0"/>
          <a:lstStyle>
            <a:lvl1pPr algn="ctr">
              <a:defRPr sz="1400" b="0" i="0">
                <a:solidFill>
                  <a:schemeClr val="tx1"/>
                </a:solidFill>
                <a:latin typeface="MCA U ten U five" panose="02000507000000020003" pitchFamily="2" charset="77"/>
              </a:defRPr>
            </a:lvl1pPr>
          </a:lstStyle>
          <a:p>
            <a:r>
              <a:rPr lang="en-US" dirty="0"/>
              <a:t>Insert photo</a:t>
            </a:r>
          </a:p>
        </p:txBody>
      </p:sp>
      <p:sp>
        <p:nvSpPr>
          <p:cNvPr id="9" name="Text Placeholder 8">
            <a:extLst>
              <a:ext uri="{FF2B5EF4-FFF2-40B4-BE49-F238E27FC236}">
                <a16:creationId xmlns:a16="http://schemas.microsoft.com/office/drawing/2014/main" id="{3847105E-0DAC-047E-58D0-3211F26BB047}"/>
              </a:ext>
            </a:extLst>
          </p:cNvPr>
          <p:cNvSpPr>
            <a:spLocks noGrp="1"/>
          </p:cNvSpPr>
          <p:nvPr>
            <p:ph type="body" sz="quarter" idx="14"/>
          </p:nvPr>
        </p:nvSpPr>
        <p:spPr>
          <a:xfrm>
            <a:off x="401413" y="711221"/>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3432603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hoto Grid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2E969-3AC0-AF8F-0564-1900D0C2BC72}"/>
              </a:ext>
            </a:extLst>
          </p:cNvPr>
          <p:cNvSpPr>
            <a:spLocks noGrp="1"/>
          </p:cNvSpPr>
          <p:nvPr>
            <p:ph type="title"/>
          </p:nvPr>
        </p:nvSpPr>
        <p:spPr/>
        <p:txBody>
          <a:bodyPr/>
          <a:lstStyle>
            <a:lvl1pPr>
              <a:defRPr b="0" i="0">
                <a:solidFill>
                  <a:schemeClr val="bg1"/>
                </a:solidFill>
                <a:latin typeface="MCA U ten U five" panose="02000507000000020003" pitchFamily="2" charset="77"/>
              </a:defRPr>
            </a:lvl1pPr>
          </a:lstStyle>
          <a:p>
            <a:r>
              <a:rPr lang="en-US"/>
              <a:t>Click to edit Master title style</a:t>
            </a:r>
            <a:endParaRPr lang="en-US" dirty="0"/>
          </a:p>
        </p:txBody>
      </p:sp>
      <p:sp>
        <p:nvSpPr>
          <p:cNvPr id="8" name="Date Placeholder 7">
            <a:extLst>
              <a:ext uri="{FF2B5EF4-FFF2-40B4-BE49-F238E27FC236}">
                <a16:creationId xmlns:a16="http://schemas.microsoft.com/office/drawing/2014/main" id="{B43B2B54-3D5D-1973-CFD7-3F20F43ABE73}"/>
              </a:ext>
            </a:extLst>
          </p:cNvPr>
          <p:cNvSpPr>
            <a:spLocks noGrp="1"/>
          </p:cNvSpPr>
          <p:nvPr>
            <p:ph type="dt" sz="half" idx="16"/>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9" name="Footer Placeholder 8">
            <a:extLst>
              <a:ext uri="{FF2B5EF4-FFF2-40B4-BE49-F238E27FC236}">
                <a16:creationId xmlns:a16="http://schemas.microsoft.com/office/drawing/2014/main" id="{9865EAFA-014B-4A35-14E5-0DC5F9B986DD}"/>
              </a:ext>
            </a:extLst>
          </p:cNvPr>
          <p:cNvSpPr>
            <a:spLocks noGrp="1"/>
          </p:cNvSpPr>
          <p:nvPr>
            <p:ph type="ftr" sz="quarter" idx="17"/>
          </p:nvPr>
        </p:nvSpPr>
        <p:spPr/>
        <p:txBody>
          <a:bodyPr/>
          <a:lstStyle>
            <a:lvl1pPr>
              <a:defRPr>
                <a:solidFill>
                  <a:schemeClr val="bg1"/>
                </a:solidFill>
              </a:defRPr>
            </a:lvl1pPr>
          </a:lstStyle>
          <a:p>
            <a:endParaRPr lang="en-US" dirty="0"/>
          </a:p>
        </p:txBody>
      </p:sp>
      <p:sp>
        <p:nvSpPr>
          <p:cNvPr id="10" name="Slide Number Placeholder 9">
            <a:extLst>
              <a:ext uri="{FF2B5EF4-FFF2-40B4-BE49-F238E27FC236}">
                <a16:creationId xmlns:a16="http://schemas.microsoft.com/office/drawing/2014/main" id="{04B28079-BA44-5114-DD22-B7E5D5E29F62}"/>
              </a:ext>
            </a:extLst>
          </p:cNvPr>
          <p:cNvSpPr>
            <a:spLocks noGrp="1"/>
          </p:cNvSpPr>
          <p:nvPr>
            <p:ph type="sldNum" sz="quarter" idx="18"/>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14" name="Graphic 13">
            <a:extLst>
              <a:ext uri="{FF2B5EF4-FFF2-40B4-BE49-F238E27FC236}">
                <a16:creationId xmlns:a16="http://schemas.microsoft.com/office/drawing/2014/main" id="{2B54070F-81B6-A866-98AE-2F0672CDA01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4" name="Picture Placeholder 3">
            <a:extLst>
              <a:ext uri="{FF2B5EF4-FFF2-40B4-BE49-F238E27FC236}">
                <a16:creationId xmlns:a16="http://schemas.microsoft.com/office/drawing/2014/main" id="{83F826FC-7558-3629-49C9-FF2A5C2315A0}"/>
              </a:ext>
            </a:extLst>
          </p:cNvPr>
          <p:cNvSpPr>
            <a:spLocks noGrp="1"/>
          </p:cNvSpPr>
          <p:nvPr>
            <p:ph type="pic" sz="quarter" idx="19" hasCustomPrompt="1"/>
          </p:nvPr>
        </p:nvSpPr>
        <p:spPr>
          <a:xfrm>
            <a:off x="401638" y="1123950"/>
            <a:ext cx="4318000" cy="4335463"/>
          </a:xfrm>
          <a:solidFill>
            <a:schemeClr val="bg1">
              <a:lumMod val="95000"/>
            </a:schemeClr>
          </a:solidFill>
        </p:spPr>
        <p:txBody>
          <a:bodyPr bIns="914400" anchor="ctr" anchorCtr="0"/>
          <a:lstStyle>
            <a:lvl1pPr algn="ctr">
              <a:defRPr sz="1400" b="0"/>
            </a:lvl1pPr>
          </a:lstStyle>
          <a:p>
            <a:r>
              <a:rPr lang="en-US" dirty="0"/>
              <a:t>Insert Picture</a:t>
            </a:r>
          </a:p>
        </p:txBody>
      </p:sp>
      <p:sp>
        <p:nvSpPr>
          <p:cNvPr id="6" name="Picture Placeholder 3">
            <a:extLst>
              <a:ext uri="{FF2B5EF4-FFF2-40B4-BE49-F238E27FC236}">
                <a16:creationId xmlns:a16="http://schemas.microsoft.com/office/drawing/2014/main" id="{B0D3A813-0919-73E5-5895-DCFBA0DDC971}"/>
              </a:ext>
            </a:extLst>
          </p:cNvPr>
          <p:cNvSpPr>
            <a:spLocks noGrp="1"/>
          </p:cNvSpPr>
          <p:nvPr>
            <p:ph type="pic" sz="quarter" idx="20" hasCustomPrompt="1"/>
          </p:nvPr>
        </p:nvSpPr>
        <p:spPr>
          <a:xfrm>
            <a:off x="5117418" y="1123950"/>
            <a:ext cx="4318000" cy="4335463"/>
          </a:xfrm>
          <a:solidFill>
            <a:schemeClr val="bg1">
              <a:lumMod val="95000"/>
            </a:schemeClr>
          </a:solidFill>
        </p:spPr>
        <p:txBody>
          <a:bodyPr bIns="914400" anchor="ctr" anchorCtr="0"/>
          <a:lstStyle>
            <a:lvl1pPr algn="ctr">
              <a:defRPr sz="1400" b="0"/>
            </a:lvl1pPr>
          </a:lstStyle>
          <a:p>
            <a:r>
              <a:rPr lang="en-US" dirty="0"/>
              <a:t>Insert Picture</a:t>
            </a:r>
          </a:p>
        </p:txBody>
      </p:sp>
      <p:sp>
        <p:nvSpPr>
          <p:cNvPr id="7" name="Picture Placeholder 3">
            <a:extLst>
              <a:ext uri="{FF2B5EF4-FFF2-40B4-BE49-F238E27FC236}">
                <a16:creationId xmlns:a16="http://schemas.microsoft.com/office/drawing/2014/main" id="{560D76CD-D5C5-6F2C-A416-B2D060B19D49}"/>
              </a:ext>
            </a:extLst>
          </p:cNvPr>
          <p:cNvSpPr>
            <a:spLocks noGrp="1"/>
          </p:cNvSpPr>
          <p:nvPr>
            <p:ph type="pic" sz="quarter" idx="21" hasCustomPrompt="1"/>
          </p:nvPr>
        </p:nvSpPr>
        <p:spPr>
          <a:xfrm>
            <a:off x="9827093" y="1123950"/>
            <a:ext cx="1962945" cy="1965697"/>
          </a:xfrm>
          <a:solidFill>
            <a:schemeClr val="bg1">
              <a:lumMod val="95000"/>
            </a:schemeClr>
          </a:solidFill>
        </p:spPr>
        <p:txBody>
          <a:bodyPr bIns="914400" anchor="ctr" anchorCtr="0"/>
          <a:lstStyle>
            <a:lvl1pPr algn="ctr">
              <a:defRPr sz="1400" b="0"/>
            </a:lvl1pPr>
          </a:lstStyle>
          <a:p>
            <a:r>
              <a:rPr lang="en-US" dirty="0"/>
              <a:t>Insert Picture</a:t>
            </a:r>
          </a:p>
        </p:txBody>
      </p:sp>
      <p:sp>
        <p:nvSpPr>
          <p:cNvPr id="11" name="Picture Placeholder 3">
            <a:extLst>
              <a:ext uri="{FF2B5EF4-FFF2-40B4-BE49-F238E27FC236}">
                <a16:creationId xmlns:a16="http://schemas.microsoft.com/office/drawing/2014/main" id="{AC26ECE5-079B-D5A1-B282-04986E957864}"/>
              </a:ext>
            </a:extLst>
          </p:cNvPr>
          <p:cNvSpPr>
            <a:spLocks noGrp="1"/>
          </p:cNvSpPr>
          <p:nvPr>
            <p:ph type="pic" sz="quarter" idx="22" hasCustomPrompt="1"/>
          </p:nvPr>
        </p:nvSpPr>
        <p:spPr>
          <a:xfrm>
            <a:off x="9827093" y="3496560"/>
            <a:ext cx="1962945" cy="1965697"/>
          </a:xfrm>
          <a:solidFill>
            <a:schemeClr val="bg1">
              <a:lumMod val="95000"/>
            </a:schemeClr>
          </a:solidFill>
        </p:spPr>
        <p:txBody>
          <a:bodyPr bIns="914400" anchor="ctr" anchorCtr="0"/>
          <a:lstStyle>
            <a:lvl1pPr algn="ctr">
              <a:defRPr sz="1400" b="0"/>
            </a:lvl1pPr>
          </a:lstStyle>
          <a:p>
            <a:r>
              <a:rPr lang="en-US" dirty="0"/>
              <a:t>Insert Picture</a:t>
            </a:r>
          </a:p>
        </p:txBody>
      </p:sp>
      <p:sp>
        <p:nvSpPr>
          <p:cNvPr id="3" name="Text Placeholder 8">
            <a:extLst>
              <a:ext uri="{FF2B5EF4-FFF2-40B4-BE49-F238E27FC236}">
                <a16:creationId xmlns:a16="http://schemas.microsoft.com/office/drawing/2014/main" id="{67C07964-6342-E9A7-506E-664C6DC880FC}"/>
              </a:ext>
            </a:extLst>
          </p:cNvPr>
          <p:cNvSpPr>
            <a:spLocks noGrp="1"/>
          </p:cNvSpPr>
          <p:nvPr>
            <p:ph type="body" sz="quarter" idx="14"/>
          </p:nvPr>
        </p:nvSpPr>
        <p:spPr>
          <a:xfrm>
            <a:off x="401413" y="711221"/>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1693041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hoto Grid 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2E969-3AC0-AF8F-0564-1900D0C2BC72}"/>
              </a:ext>
            </a:extLst>
          </p:cNvPr>
          <p:cNvSpPr>
            <a:spLocks noGrp="1"/>
          </p:cNvSpPr>
          <p:nvPr>
            <p:ph type="title"/>
          </p:nvPr>
        </p:nvSpPr>
        <p:spPr/>
        <p:txBody>
          <a:bodyPr/>
          <a:lstStyle>
            <a:lvl1pPr>
              <a:defRPr b="0" i="0">
                <a:solidFill>
                  <a:schemeClr val="bg1"/>
                </a:solidFill>
                <a:latin typeface="MCA U ten U five" panose="02000507000000020003" pitchFamily="2" charset="77"/>
              </a:defRPr>
            </a:lvl1pPr>
          </a:lstStyle>
          <a:p>
            <a:r>
              <a:rPr lang="en-US"/>
              <a:t>Click to edit Master title style</a:t>
            </a:r>
            <a:endParaRPr lang="en-US" dirty="0"/>
          </a:p>
        </p:txBody>
      </p:sp>
      <p:sp>
        <p:nvSpPr>
          <p:cNvPr id="8" name="Date Placeholder 7">
            <a:extLst>
              <a:ext uri="{FF2B5EF4-FFF2-40B4-BE49-F238E27FC236}">
                <a16:creationId xmlns:a16="http://schemas.microsoft.com/office/drawing/2014/main" id="{B43B2B54-3D5D-1973-CFD7-3F20F43ABE73}"/>
              </a:ext>
            </a:extLst>
          </p:cNvPr>
          <p:cNvSpPr>
            <a:spLocks noGrp="1"/>
          </p:cNvSpPr>
          <p:nvPr>
            <p:ph type="dt" sz="half" idx="16"/>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9" name="Footer Placeholder 8">
            <a:extLst>
              <a:ext uri="{FF2B5EF4-FFF2-40B4-BE49-F238E27FC236}">
                <a16:creationId xmlns:a16="http://schemas.microsoft.com/office/drawing/2014/main" id="{9865EAFA-014B-4A35-14E5-0DC5F9B986DD}"/>
              </a:ext>
            </a:extLst>
          </p:cNvPr>
          <p:cNvSpPr>
            <a:spLocks noGrp="1"/>
          </p:cNvSpPr>
          <p:nvPr>
            <p:ph type="ftr" sz="quarter" idx="17"/>
          </p:nvPr>
        </p:nvSpPr>
        <p:spPr/>
        <p:txBody>
          <a:bodyPr/>
          <a:lstStyle>
            <a:lvl1pPr>
              <a:defRPr>
                <a:solidFill>
                  <a:schemeClr val="bg1"/>
                </a:solidFill>
              </a:defRPr>
            </a:lvl1pPr>
          </a:lstStyle>
          <a:p>
            <a:endParaRPr lang="en-US" dirty="0"/>
          </a:p>
        </p:txBody>
      </p:sp>
      <p:sp>
        <p:nvSpPr>
          <p:cNvPr id="10" name="Slide Number Placeholder 9">
            <a:extLst>
              <a:ext uri="{FF2B5EF4-FFF2-40B4-BE49-F238E27FC236}">
                <a16:creationId xmlns:a16="http://schemas.microsoft.com/office/drawing/2014/main" id="{04B28079-BA44-5114-DD22-B7E5D5E29F62}"/>
              </a:ext>
            </a:extLst>
          </p:cNvPr>
          <p:cNvSpPr>
            <a:spLocks noGrp="1"/>
          </p:cNvSpPr>
          <p:nvPr>
            <p:ph type="sldNum" sz="quarter" idx="18"/>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14" name="Graphic 13">
            <a:extLst>
              <a:ext uri="{FF2B5EF4-FFF2-40B4-BE49-F238E27FC236}">
                <a16:creationId xmlns:a16="http://schemas.microsoft.com/office/drawing/2014/main" id="{2B54070F-81B6-A866-98AE-2F0672CDA01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4" name="Picture Placeholder 3">
            <a:extLst>
              <a:ext uri="{FF2B5EF4-FFF2-40B4-BE49-F238E27FC236}">
                <a16:creationId xmlns:a16="http://schemas.microsoft.com/office/drawing/2014/main" id="{FC809D8B-AE4F-5366-4925-4BDBEC59C0B6}"/>
              </a:ext>
            </a:extLst>
          </p:cNvPr>
          <p:cNvSpPr>
            <a:spLocks noGrp="1"/>
          </p:cNvSpPr>
          <p:nvPr>
            <p:ph type="pic" sz="quarter" idx="19" hasCustomPrompt="1"/>
          </p:nvPr>
        </p:nvSpPr>
        <p:spPr>
          <a:xfrm>
            <a:off x="411478" y="1123950"/>
            <a:ext cx="8013741" cy="4335463"/>
          </a:xfrm>
          <a:solidFill>
            <a:schemeClr val="bg1">
              <a:lumMod val="95000"/>
            </a:schemeClr>
          </a:solidFill>
        </p:spPr>
        <p:txBody>
          <a:bodyPr bIns="914400" anchor="ctr" anchorCtr="0"/>
          <a:lstStyle>
            <a:lvl1pPr algn="ctr">
              <a:defRPr sz="1400" b="0"/>
            </a:lvl1pPr>
          </a:lstStyle>
          <a:p>
            <a:r>
              <a:rPr lang="en-US" dirty="0"/>
              <a:t>Insert Picture</a:t>
            </a:r>
          </a:p>
        </p:txBody>
      </p:sp>
      <p:sp>
        <p:nvSpPr>
          <p:cNvPr id="6" name="Picture Placeholder 3">
            <a:extLst>
              <a:ext uri="{FF2B5EF4-FFF2-40B4-BE49-F238E27FC236}">
                <a16:creationId xmlns:a16="http://schemas.microsoft.com/office/drawing/2014/main" id="{B66C6EB5-9B0B-A781-257E-BC9F770473C0}"/>
              </a:ext>
            </a:extLst>
          </p:cNvPr>
          <p:cNvSpPr>
            <a:spLocks noGrp="1"/>
          </p:cNvSpPr>
          <p:nvPr>
            <p:ph type="pic" sz="quarter" idx="20" hasCustomPrompt="1"/>
          </p:nvPr>
        </p:nvSpPr>
        <p:spPr>
          <a:xfrm>
            <a:off x="8800371" y="1123950"/>
            <a:ext cx="2989667" cy="4335463"/>
          </a:xfrm>
          <a:solidFill>
            <a:schemeClr val="bg1">
              <a:lumMod val="95000"/>
            </a:schemeClr>
          </a:solidFill>
        </p:spPr>
        <p:txBody>
          <a:bodyPr bIns="914400" anchor="ctr" anchorCtr="0"/>
          <a:lstStyle>
            <a:lvl1pPr algn="ctr">
              <a:defRPr sz="1400" b="0"/>
            </a:lvl1pPr>
          </a:lstStyle>
          <a:p>
            <a:r>
              <a:rPr lang="en-US" dirty="0"/>
              <a:t>Insert Picture</a:t>
            </a:r>
          </a:p>
        </p:txBody>
      </p:sp>
      <p:sp>
        <p:nvSpPr>
          <p:cNvPr id="3" name="Text Placeholder 8">
            <a:extLst>
              <a:ext uri="{FF2B5EF4-FFF2-40B4-BE49-F238E27FC236}">
                <a16:creationId xmlns:a16="http://schemas.microsoft.com/office/drawing/2014/main" id="{31184382-FC22-5668-94AA-BB398C01C016}"/>
              </a:ext>
            </a:extLst>
          </p:cNvPr>
          <p:cNvSpPr>
            <a:spLocks noGrp="1"/>
          </p:cNvSpPr>
          <p:nvPr>
            <p:ph type="body" sz="quarter" idx="14"/>
          </p:nvPr>
        </p:nvSpPr>
        <p:spPr>
          <a:xfrm>
            <a:off x="401413" y="711221"/>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2139755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hoto Grid 3">
    <p:bg>
      <p:bgPr>
        <a:solidFill>
          <a:schemeClr val="tx1"/>
        </a:solidFill>
        <a:effectLst/>
      </p:bgPr>
    </p:bg>
    <p:spTree>
      <p:nvGrpSpPr>
        <p:cNvPr id="1" name=""/>
        <p:cNvGrpSpPr/>
        <p:nvPr/>
      </p:nvGrpSpPr>
      <p:grpSpPr>
        <a:xfrm>
          <a:off x="0" y="0"/>
          <a:ext cx="0" cy="0"/>
          <a:chOff x="0" y="0"/>
          <a:chExt cx="0" cy="0"/>
        </a:xfrm>
      </p:grpSpPr>
      <p:sp>
        <p:nvSpPr>
          <p:cNvPr id="7" name="Picture Placeholder 3">
            <a:extLst>
              <a:ext uri="{FF2B5EF4-FFF2-40B4-BE49-F238E27FC236}">
                <a16:creationId xmlns:a16="http://schemas.microsoft.com/office/drawing/2014/main" id="{8E5B270E-7036-F9A7-6EA5-6BB62BF927F9}"/>
              </a:ext>
            </a:extLst>
          </p:cNvPr>
          <p:cNvSpPr>
            <a:spLocks noGrp="1"/>
          </p:cNvSpPr>
          <p:nvPr>
            <p:ph type="pic" sz="quarter" idx="19" hasCustomPrompt="1"/>
          </p:nvPr>
        </p:nvSpPr>
        <p:spPr>
          <a:xfrm>
            <a:off x="411478" y="1123950"/>
            <a:ext cx="8013741" cy="4335463"/>
          </a:xfrm>
          <a:solidFill>
            <a:schemeClr val="bg1">
              <a:lumMod val="95000"/>
            </a:schemeClr>
          </a:solidFill>
        </p:spPr>
        <p:txBody>
          <a:bodyPr bIns="914400" anchor="ctr" anchorCtr="0"/>
          <a:lstStyle>
            <a:lvl1pPr algn="ctr">
              <a:defRPr sz="1400" b="0"/>
            </a:lvl1pPr>
          </a:lstStyle>
          <a:p>
            <a:r>
              <a:rPr lang="en-US" dirty="0"/>
              <a:t>Insert Picture</a:t>
            </a:r>
          </a:p>
        </p:txBody>
      </p:sp>
      <p:sp>
        <p:nvSpPr>
          <p:cNvPr id="11" name="Picture Placeholder 3">
            <a:extLst>
              <a:ext uri="{FF2B5EF4-FFF2-40B4-BE49-F238E27FC236}">
                <a16:creationId xmlns:a16="http://schemas.microsoft.com/office/drawing/2014/main" id="{847B01A0-80FD-863E-512F-3624E7509278}"/>
              </a:ext>
            </a:extLst>
          </p:cNvPr>
          <p:cNvSpPr>
            <a:spLocks noGrp="1"/>
          </p:cNvSpPr>
          <p:nvPr>
            <p:ph type="pic" sz="quarter" idx="20" hasCustomPrompt="1"/>
          </p:nvPr>
        </p:nvSpPr>
        <p:spPr>
          <a:xfrm>
            <a:off x="8800371" y="1123950"/>
            <a:ext cx="2980149" cy="2305049"/>
          </a:xfrm>
          <a:solidFill>
            <a:schemeClr val="bg1">
              <a:lumMod val="95000"/>
            </a:schemeClr>
          </a:solidFill>
        </p:spPr>
        <p:txBody>
          <a:bodyPr bIns="914400" anchor="ctr" anchorCtr="0"/>
          <a:lstStyle>
            <a:lvl1pPr algn="ctr">
              <a:defRPr sz="1400" b="0"/>
            </a:lvl1pPr>
          </a:lstStyle>
          <a:p>
            <a:r>
              <a:rPr lang="en-US" dirty="0"/>
              <a:t>Insert Picture</a:t>
            </a:r>
          </a:p>
        </p:txBody>
      </p:sp>
      <p:sp>
        <p:nvSpPr>
          <p:cNvPr id="12" name="Picture Placeholder 3">
            <a:extLst>
              <a:ext uri="{FF2B5EF4-FFF2-40B4-BE49-F238E27FC236}">
                <a16:creationId xmlns:a16="http://schemas.microsoft.com/office/drawing/2014/main" id="{8CC19242-06E2-AB54-1614-F0AE272994A1}"/>
              </a:ext>
            </a:extLst>
          </p:cNvPr>
          <p:cNvSpPr>
            <a:spLocks noGrp="1"/>
          </p:cNvSpPr>
          <p:nvPr>
            <p:ph type="pic" sz="quarter" idx="21" hasCustomPrompt="1"/>
          </p:nvPr>
        </p:nvSpPr>
        <p:spPr>
          <a:xfrm>
            <a:off x="8800371" y="3830520"/>
            <a:ext cx="2980149" cy="1628893"/>
          </a:xfrm>
          <a:solidFill>
            <a:schemeClr val="bg1">
              <a:lumMod val="95000"/>
            </a:schemeClr>
          </a:solidFill>
        </p:spPr>
        <p:txBody>
          <a:bodyPr bIns="914400" anchor="ctr" anchorCtr="0"/>
          <a:lstStyle>
            <a:lvl1pPr algn="ctr">
              <a:defRPr sz="1400" b="0"/>
            </a:lvl1pPr>
          </a:lstStyle>
          <a:p>
            <a:r>
              <a:rPr lang="en-US" dirty="0"/>
              <a:t>Insert Picture</a:t>
            </a:r>
          </a:p>
        </p:txBody>
      </p:sp>
      <p:sp>
        <p:nvSpPr>
          <p:cNvPr id="2" name="Title 1">
            <a:extLst>
              <a:ext uri="{FF2B5EF4-FFF2-40B4-BE49-F238E27FC236}">
                <a16:creationId xmlns:a16="http://schemas.microsoft.com/office/drawing/2014/main" id="{0CB2E969-3AC0-AF8F-0564-1900D0C2BC72}"/>
              </a:ext>
            </a:extLst>
          </p:cNvPr>
          <p:cNvSpPr>
            <a:spLocks noGrp="1"/>
          </p:cNvSpPr>
          <p:nvPr>
            <p:ph type="title"/>
          </p:nvPr>
        </p:nvSpPr>
        <p:spPr/>
        <p:txBody>
          <a:bodyPr/>
          <a:lstStyle>
            <a:lvl1pPr>
              <a:defRPr b="0" i="0">
                <a:solidFill>
                  <a:schemeClr val="bg1"/>
                </a:solidFill>
                <a:latin typeface="MCA U ten U five" panose="02000507000000020003" pitchFamily="2" charset="77"/>
              </a:defRPr>
            </a:lvl1pPr>
          </a:lstStyle>
          <a:p>
            <a:r>
              <a:rPr lang="en-US"/>
              <a:t>Click to edit Master title style</a:t>
            </a:r>
            <a:endParaRPr lang="en-US" dirty="0"/>
          </a:p>
        </p:txBody>
      </p:sp>
      <p:sp>
        <p:nvSpPr>
          <p:cNvPr id="8" name="Date Placeholder 7">
            <a:extLst>
              <a:ext uri="{FF2B5EF4-FFF2-40B4-BE49-F238E27FC236}">
                <a16:creationId xmlns:a16="http://schemas.microsoft.com/office/drawing/2014/main" id="{B43B2B54-3D5D-1973-CFD7-3F20F43ABE73}"/>
              </a:ext>
            </a:extLst>
          </p:cNvPr>
          <p:cNvSpPr>
            <a:spLocks noGrp="1"/>
          </p:cNvSpPr>
          <p:nvPr>
            <p:ph type="dt" sz="half" idx="16"/>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9" name="Footer Placeholder 8">
            <a:extLst>
              <a:ext uri="{FF2B5EF4-FFF2-40B4-BE49-F238E27FC236}">
                <a16:creationId xmlns:a16="http://schemas.microsoft.com/office/drawing/2014/main" id="{9865EAFA-014B-4A35-14E5-0DC5F9B986DD}"/>
              </a:ext>
            </a:extLst>
          </p:cNvPr>
          <p:cNvSpPr>
            <a:spLocks noGrp="1"/>
          </p:cNvSpPr>
          <p:nvPr>
            <p:ph type="ftr" sz="quarter" idx="17"/>
          </p:nvPr>
        </p:nvSpPr>
        <p:spPr/>
        <p:txBody>
          <a:bodyPr/>
          <a:lstStyle>
            <a:lvl1pPr>
              <a:defRPr>
                <a:solidFill>
                  <a:schemeClr val="bg1"/>
                </a:solidFill>
              </a:defRPr>
            </a:lvl1pPr>
          </a:lstStyle>
          <a:p>
            <a:endParaRPr lang="en-US" dirty="0"/>
          </a:p>
        </p:txBody>
      </p:sp>
      <p:sp>
        <p:nvSpPr>
          <p:cNvPr id="10" name="Slide Number Placeholder 9">
            <a:extLst>
              <a:ext uri="{FF2B5EF4-FFF2-40B4-BE49-F238E27FC236}">
                <a16:creationId xmlns:a16="http://schemas.microsoft.com/office/drawing/2014/main" id="{04B28079-BA44-5114-DD22-B7E5D5E29F62}"/>
              </a:ext>
            </a:extLst>
          </p:cNvPr>
          <p:cNvSpPr>
            <a:spLocks noGrp="1"/>
          </p:cNvSpPr>
          <p:nvPr>
            <p:ph type="sldNum" sz="quarter" idx="18"/>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14" name="Graphic 13">
            <a:extLst>
              <a:ext uri="{FF2B5EF4-FFF2-40B4-BE49-F238E27FC236}">
                <a16:creationId xmlns:a16="http://schemas.microsoft.com/office/drawing/2014/main" id="{2B54070F-81B6-A866-98AE-2F0672CDA01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3" name="Text Placeholder 8">
            <a:extLst>
              <a:ext uri="{FF2B5EF4-FFF2-40B4-BE49-F238E27FC236}">
                <a16:creationId xmlns:a16="http://schemas.microsoft.com/office/drawing/2014/main" id="{3A74C6E8-A770-FBEF-4E8D-4636C5C3FCDD}"/>
              </a:ext>
            </a:extLst>
          </p:cNvPr>
          <p:cNvSpPr>
            <a:spLocks noGrp="1"/>
          </p:cNvSpPr>
          <p:nvPr>
            <p:ph type="body" sz="quarter" idx="14"/>
          </p:nvPr>
        </p:nvSpPr>
        <p:spPr>
          <a:xfrm>
            <a:off x="401413" y="711221"/>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1476748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hoto Grid 4">
    <p:bg>
      <p:bgPr>
        <a:solidFill>
          <a:schemeClr val="tx1"/>
        </a:solidFill>
        <a:effectLst/>
      </p:bgPr>
    </p:bg>
    <p:spTree>
      <p:nvGrpSpPr>
        <p:cNvPr id="1" name=""/>
        <p:cNvGrpSpPr/>
        <p:nvPr/>
      </p:nvGrpSpPr>
      <p:grpSpPr>
        <a:xfrm>
          <a:off x="0" y="0"/>
          <a:ext cx="0" cy="0"/>
          <a:chOff x="0" y="0"/>
          <a:chExt cx="0" cy="0"/>
        </a:xfrm>
      </p:grpSpPr>
      <p:sp>
        <p:nvSpPr>
          <p:cNvPr id="8" name="Date Placeholder 7">
            <a:extLst>
              <a:ext uri="{FF2B5EF4-FFF2-40B4-BE49-F238E27FC236}">
                <a16:creationId xmlns:a16="http://schemas.microsoft.com/office/drawing/2014/main" id="{B43B2B54-3D5D-1973-CFD7-3F20F43ABE73}"/>
              </a:ext>
            </a:extLst>
          </p:cNvPr>
          <p:cNvSpPr>
            <a:spLocks noGrp="1"/>
          </p:cNvSpPr>
          <p:nvPr>
            <p:ph type="dt" sz="half" idx="16"/>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9" name="Footer Placeholder 8">
            <a:extLst>
              <a:ext uri="{FF2B5EF4-FFF2-40B4-BE49-F238E27FC236}">
                <a16:creationId xmlns:a16="http://schemas.microsoft.com/office/drawing/2014/main" id="{9865EAFA-014B-4A35-14E5-0DC5F9B986DD}"/>
              </a:ext>
            </a:extLst>
          </p:cNvPr>
          <p:cNvSpPr>
            <a:spLocks noGrp="1"/>
          </p:cNvSpPr>
          <p:nvPr>
            <p:ph type="ftr" sz="quarter" idx="17"/>
          </p:nvPr>
        </p:nvSpPr>
        <p:spPr/>
        <p:txBody>
          <a:bodyPr/>
          <a:lstStyle>
            <a:lvl1pPr>
              <a:defRPr>
                <a:solidFill>
                  <a:schemeClr val="bg1"/>
                </a:solidFill>
              </a:defRPr>
            </a:lvl1pPr>
          </a:lstStyle>
          <a:p>
            <a:endParaRPr lang="en-US" dirty="0"/>
          </a:p>
        </p:txBody>
      </p:sp>
      <p:sp>
        <p:nvSpPr>
          <p:cNvPr id="10" name="Slide Number Placeholder 9">
            <a:extLst>
              <a:ext uri="{FF2B5EF4-FFF2-40B4-BE49-F238E27FC236}">
                <a16:creationId xmlns:a16="http://schemas.microsoft.com/office/drawing/2014/main" id="{04B28079-BA44-5114-DD22-B7E5D5E29F62}"/>
              </a:ext>
            </a:extLst>
          </p:cNvPr>
          <p:cNvSpPr>
            <a:spLocks noGrp="1"/>
          </p:cNvSpPr>
          <p:nvPr>
            <p:ph type="sldNum" sz="quarter" idx="18"/>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14" name="Graphic 13">
            <a:extLst>
              <a:ext uri="{FF2B5EF4-FFF2-40B4-BE49-F238E27FC236}">
                <a16:creationId xmlns:a16="http://schemas.microsoft.com/office/drawing/2014/main" id="{2B54070F-81B6-A866-98AE-2F0672CDA01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12" name="Picture Placeholder 3">
            <a:extLst>
              <a:ext uri="{FF2B5EF4-FFF2-40B4-BE49-F238E27FC236}">
                <a16:creationId xmlns:a16="http://schemas.microsoft.com/office/drawing/2014/main" id="{7B930A22-5E86-FC04-AF87-78F2B9D839AE}"/>
              </a:ext>
            </a:extLst>
          </p:cNvPr>
          <p:cNvSpPr>
            <a:spLocks noGrp="1"/>
          </p:cNvSpPr>
          <p:nvPr>
            <p:ph type="pic" sz="quarter" idx="19" hasCustomPrompt="1"/>
          </p:nvPr>
        </p:nvSpPr>
        <p:spPr>
          <a:xfrm>
            <a:off x="411479" y="1123951"/>
            <a:ext cx="2304424" cy="1966938"/>
          </a:xfrm>
          <a:solidFill>
            <a:schemeClr val="bg1">
              <a:lumMod val="95000"/>
            </a:schemeClr>
          </a:solidFill>
        </p:spPr>
        <p:txBody>
          <a:bodyPr bIns="914400" anchor="ctr" anchorCtr="0"/>
          <a:lstStyle>
            <a:lvl1pPr algn="ctr">
              <a:defRPr sz="1400" b="0"/>
            </a:lvl1pPr>
          </a:lstStyle>
          <a:p>
            <a:r>
              <a:rPr lang="en-US" dirty="0"/>
              <a:t>Insert Picture</a:t>
            </a:r>
          </a:p>
        </p:txBody>
      </p:sp>
      <p:sp>
        <p:nvSpPr>
          <p:cNvPr id="13" name="Picture Placeholder 3">
            <a:extLst>
              <a:ext uri="{FF2B5EF4-FFF2-40B4-BE49-F238E27FC236}">
                <a16:creationId xmlns:a16="http://schemas.microsoft.com/office/drawing/2014/main" id="{8779F9E4-FA64-A449-69C3-278210C95905}"/>
              </a:ext>
            </a:extLst>
          </p:cNvPr>
          <p:cNvSpPr>
            <a:spLocks noGrp="1"/>
          </p:cNvSpPr>
          <p:nvPr>
            <p:ph type="pic" sz="quarter" idx="20" hasCustomPrompt="1"/>
          </p:nvPr>
        </p:nvSpPr>
        <p:spPr>
          <a:xfrm>
            <a:off x="3116406" y="1123951"/>
            <a:ext cx="1602181" cy="1966938"/>
          </a:xfrm>
          <a:solidFill>
            <a:schemeClr val="bg1">
              <a:lumMod val="95000"/>
            </a:schemeClr>
          </a:solidFill>
        </p:spPr>
        <p:txBody>
          <a:bodyPr bIns="914400" anchor="ctr" anchorCtr="0"/>
          <a:lstStyle>
            <a:lvl1pPr algn="ctr">
              <a:defRPr sz="1400" b="0"/>
            </a:lvl1pPr>
          </a:lstStyle>
          <a:p>
            <a:r>
              <a:rPr lang="en-US" dirty="0"/>
              <a:t>Insert Picture</a:t>
            </a:r>
          </a:p>
        </p:txBody>
      </p:sp>
      <p:sp>
        <p:nvSpPr>
          <p:cNvPr id="15" name="Picture Placeholder 3">
            <a:extLst>
              <a:ext uri="{FF2B5EF4-FFF2-40B4-BE49-F238E27FC236}">
                <a16:creationId xmlns:a16="http://schemas.microsoft.com/office/drawing/2014/main" id="{AEFB31C5-4983-A01F-7892-198A0A119811}"/>
              </a:ext>
            </a:extLst>
          </p:cNvPr>
          <p:cNvSpPr>
            <a:spLocks noGrp="1"/>
          </p:cNvSpPr>
          <p:nvPr>
            <p:ph type="pic" sz="quarter" idx="21" hasCustomPrompt="1"/>
          </p:nvPr>
        </p:nvSpPr>
        <p:spPr>
          <a:xfrm>
            <a:off x="411480" y="3492918"/>
            <a:ext cx="4307108" cy="1966938"/>
          </a:xfrm>
          <a:solidFill>
            <a:schemeClr val="bg1">
              <a:lumMod val="95000"/>
            </a:schemeClr>
          </a:solidFill>
        </p:spPr>
        <p:txBody>
          <a:bodyPr bIns="914400" anchor="ctr" anchorCtr="0"/>
          <a:lstStyle>
            <a:lvl1pPr algn="ctr">
              <a:defRPr sz="1400" b="0"/>
            </a:lvl1pPr>
          </a:lstStyle>
          <a:p>
            <a:r>
              <a:rPr lang="en-US" dirty="0"/>
              <a:t>Insert Picture</a:t>
            </a:r>
          </a:p>
        </p:txBody>
      </p:sp>
      <p:sp>
        <p:nvSpPr>
          <p:cNvPr id="16" name="Picture Placeholder 3">
            <a:extLst>
              <a:ext uri="{FF2B5EF4-FFF2-40B4-BE49-F238E27FC236}">
                <a16:creationId xmlns:a16="http://schemas.microsoft.com/office/drawing/2014/main" id="{4E1AE2BC-E5B5-FCF4-D97D-FBD3D03F3540}"/>
              </a:ext>
            </a:extLst>
          </p:cNvPr>
          <p:cNvSpPr>
            <a:spLocks noGrp="1"/>
          </p:cNvSpPr>
          <p:nvPr>
            <p:ph type="pic" sz="quarter" idx="22" hasCustomPrompt="1"/>
          </p:nvPr>
        </p:nvSpPr>
        <p:spPr>
          <a:xfrm>
            <a:off x="5106391" y="1123881"/>
            <a:ext cx="6683648" cy="4335975"/>
          </a:xfrm>
          <a:solidFill>
            <a:schemeClr val="bg1">
              <a:lumMod val="95000"/>
            </a:schemeClr>
          </a:solidFill>
        </p:spPr>
        <p:txBody>
          <a:bodyPr bIns="914400" anchor="ctr" anchorCtr="0"/>
          <a:lstStyle>
            <a:lvl1pPr algn="ctr">
              <a:defRPr sz="1400" b="0"/>
            </a:lvl1pPr>
          </a:lstStyle>
          <a:p>
            <a:r>
              <a:rPr lang="en-US" dirty="0"/>
              <a:t>Insert Picture</a:t>
            </a:r>
          </a:p>
        </p:txBody>
      </p:sp>
      <p:sp>
        <p:nvSpPr>
          <p:cNvPr id="3" name="Title 2">
            <a:extLst>
              <a:ext uri="{FF2B5EF4-FFF2-40B4-BE49-F238E27FC236}">
                <a16:creationId xmlns:a16="http://schemas.microsoft.com/office/drawing/2014/main" id="{8E1BCB01-A399-B871-922A-24F74A49D243}"/>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2" name="Text Placeholder 8">
            <a:extLst>
              <a:ext uri="{FF2B5EF4-FFF2-40B4-BE49-F238E27FC236}">
                <a16:creationId xmlns:a16="http://schemas.microsoft.com/office/drawing/2014/main" id="{FE99F7F5-0E8E-EB03-308F-2A6A9A1979B6}"/>
              </a:ext>
            </a:extLst>
          </p:cNvPr>
          <p:cNvSpPr>
            <a:spLocks noGrp="1"/>
          </p:cNvSpPr>
          <p:nvPr>
            <p:ph type="body" sz="quarter" idx="14"/>
          </p:nvPr>
        </p:nvSpPr>
        <p:spPr>
          <a:xfrm>
            <a:off x="401413" y="711221"/>
            <a:ext cx="11381705" cy="317500"/>
          </a:xfrm>
        </p:spPr>
        <p:txBody>
          <a:bodyPr/>
          <a:lstStyle>
            <a:lvl1pPr>
              <a:defRPr sz="1400" b="0" i="0" cap="all" baseline="0">
                <a:solidFill>
                  <a:schemeClr val="bg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2938548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ank You Grid">
    <p:bg>
      <p:bgPr>
        <a:solidFill>
          <a:schemeClr val="tx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F4D5FE8-8397-B012-ADD7-A70C1F2E4D2A}"/>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66AF0280-979E-CC4F-4532-8F18E6DD5674}"/>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BADC021D-3452-6F6B-66FC-4027DDD99360}"/>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12C06318-5A13-DC13-333A-9D6690400EA9}"/>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CA50F3EA-C74E-FF0D-B339-3F3B5BB9D170}"/>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4F11605-EFC5-7192-2946-455A5B705722}"/>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56AED14D-CDB9-6301-27B4-0FB05B956C7F}"/>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CA48C3D2-DE93-0431-9AF4-D013BE367102}"/>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9DB1A01-F7F0-F245-C022-2B95B594E920}"/>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C8AB3A19-272D-5590-C956-9B3A1E8C6A69}"/>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EBD4C7B-8758-92C2-05EA-BFEEDC0E25AC}"/>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0D155C8-B17A-35D4-84EB-F70B193E435B}"/>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BCFB3649-6D6A-28FB-FC44-39216730609E}"/>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DF5AEC9-7945-DBDC-4C4F-F33F36BD2404}"/>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8F3B57B1-E1D6-0901-4514-C6928E7FE2EF}"/>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6EA8CE2-D179-8192-3E55-3BF59A206102}"/>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21C9A67-5DFE-B1E6-712A-E9D5C556E327}"/>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6278A519-6EFC-CEFD-9757-92C58F5730EA}"/>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B9B59E09-AC9B-A39E-56EC-D4E90F351155}"/>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755EAC97-BA05-976F-6494-7922611D0075}"/>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4D64E9E9-7DC1-D740-5D7D-4E53180B0F84}"/>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F48BDC56-C3A6-7CFB-6C53-750B26EA84F6}"/>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74F6F963-9F11-E9C9-653F-CEC9DF078413}"/>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5F037F30-0D2B-B793-381A-9969101C0D1E}"/>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
        <p:nvSpPr>
          <p:cNvPr id="29" name="Title 1">
            <a:extLst>
              <a:ext uri="{FF2B5EF4-FFF2-40B4-BE49-F238E27FC236}">
                <a16:creationId xmlns:a16="http://schemas.microsoft.com/office/drawing/2014/main" id="{2EFE5876-16F8-971A-7D40-366500029825}"/>
              </a:ext>
            </a:extLst>
          </p:cNvPr>
          <p:cNvSpPr>
            <a:spLocks noGrp="1"/>
          </p:cNvSpPr>
          <p:nvPr>
            <p:ph type="ctrTitle" hasCustomPrompt="1"/>
          </p:nvPr>
        </p:nvSpPr>
        <p:spPr>
          <a:xfrm>
            <a:off x="282362" y="192024"/>
            <a:ext cx="5404104" cy="889667"/>
          </a:xfrm>
          <a:solidFill>
            <a:schemeClr val="tx1"/>
          </a:solidFill>
        </p:spPr>
        <p:txBody>
          <a:bodyPr wrap="square" lIns="91440" tIns="91440" rIns="91440" bIns="0" anchor="t" anchorCtr="0">
            <a:spAutoFit/>
          </a:bodyPr>
          <a:lstStyle>
            <a:lvl1pPr algn="l">
              <a:lnSpc>
                <a:spcPct val="78000"/>
              </a:lnSpc>
              <a:defRPr sz="6600" b="0" i="0" spc="-300">
                <a:solidFill>
                  <a:schemeClr val="bg1"/>
                </a:solidFill>
                <a:latin typeface="MCA U ten U five" panose="02000507000000020003" pitchFamily="2" charset="77"/>
              </a:defRPr>
            </a:lvl1pPr>
          </a:lstStyle>
          <a:p>
            <a:r>
              <a:rPr lang="en-US" dirty="0"/>
              <a:t>Thank You</a:t>
            </a:r>
          </a:p>
        </p:txBody>
      </p:sp>
    </p:spTree>
    <p:extLst>
      <p:ext uri="{BB962C8B-B14F-4D97-AF65-F5344CB8AC3E}">
        <p14:creationId xmlns:p14="http://schemas.microsoft.com/office/powerpoint/2010/main" val="714513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mpact Black">
    <p:bg>
      <p:bgPr>
        <a:solidFill>
          <a:schemeClr val="tx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320947" y="1828800"/>
            <a:ext cx="10290808" cy="3886200"/>
          </a:xfrm>
        </p:spPr>
        <p:txBody>
          <a:bodyPr anchor="b" anchorCtr="0"/>
          <a:lstStyle>
            <a:lvl1pPr marL="65088" indent="0">
              <a:spcBef>
                <a:spcPts val="0"/>
              </a:spcBef>
              <a:tabLst/>
              <a:defRPr sz="1400" b="0" i="0">
                <a:solidFill>
                  <a:schemeClr val="bg1"/>
                </a:solidFill>
                <a:latin typeface="MCA U ten U five" panose="02000507000000020003" pitchFamily="2" charset="77"/>
              </a:defRPr>
            </a:lvl1pPr>
            <a:lvl2pPr marL="0" indent="0">
              <a:lnSpc>
                <a:spcPct val="80000"/>
              </a:lnSpc>
              <a:spcBef>
                <a:spcPts val="900"/>
              </a:spcBef>
              <a:buNone/>
              <a:defRPr sz="7200" b="0" i="0" spc="-300" baseline="0">
                <a:solidFill>
                  <a:schemeClr val="bg1"/>
                </a:solidFill>
                <a:latin typeface="MCA U ten U five" panose="02000507000000020003" pitchFamily="2" charset="77"/>
              </a:defRPr>
            </a:lvl2pPr>
            <a:lvl3pPr marL="180975" indent="-115888">
              <a:spcBef>
                <a:spcPts val="600"/>
              </a:spcBef>
              <a:tabLst/>
              <a:defRPr b="0" i="0">
                <a:solidFill>
                  <a:schemeClr val="bg1"/>
                </a:solidFill>
                <a:latin typeface="MCA U ten U five" panose="02000507000000020003" pitchFamily="2" charset="77"/>
              </a:defRPr>
            </a:lvl3pPr>
            <a:lvl4pPr marL="180975" indent="-115888">
              <a:spcBef>
                <a:spcPts val="600"/>
              </a:spcBef>
              <a:tabLst/>
              <a:defRPr b="0" i="0">
                <a:solidFill>
                  <a:schemeClr val="bg1"/>
                </a:solidFill>
                <a:latin typeface="MCA U ten U five" panose="02000507000000020003" pitchFamily="2" charset="77"/>
              </a:defRPr>
            </a:lvl4pPr>
            <a:lvl5pPr marL="180975" indent="-115888">
              <a:spcBef>
                <a:spcPts val="600"/>
              </a:spcBef>
              <a:tabLst/>
              <a:defRPr b="0" i="0">
                <a:solidFill>
                  <a:schemeClr val="bg1"/>
                </a:solidFill>
                <a:latin typeface="MCA U ten U five" panose="02000507000000020003" pitchFamily="2" charset="77"/>
              </a:defRPr>
            </a:lvl5pPr>
          </a:lstStyle>
          <a:p>
            <a:pPr lvl="0"/>
            <a:r>
              <a:rPr lang="en-US" dirty="0"/>
              <a:t>EYEBROW TEXT GOES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D509D2-67C7-AC87-7304-B11C91224EE1}"/>
              </a:ext>
            </a:extLst>
          </p:cNvPr>
          <p:cNvSpPr>
            <a:spLocks noGrp="1"/>
          </p:cNvSpPr>
          <p:nvPr>
            <p:ph type="dt" sz="half" idx="14"/>
          </p:nvPr>
        </p:nvSpPr>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4" name="Footer Placeholder 3">
            <a:extLst>
              <a:ext uri="{FF2B5EF4-FFF2-40B4-BE49-F238E27FC236}">
                <a16:creationId xmlns:a16="http://schemas.microsoft.com/office/drawing/2014/main" id="{B4789659-8A3D-B096-C4D8-B8B507640CEF}"/>
              </a:ext>
            </a:extLst>
          </p:cNvPr>
          <p:cNvSpPr>
            <a:spLocks noGrp="1"/>
          </p:cNvSpPr>
          <p:nvPr>
            <p:ph type="ftr" sz="quarter" idx="15"/>
          </p:nvPr>
        </p:nvSpPr>
        <p:spPr/>
        <p:txBody>
          <a:bodyPr/>
          <a:lstStyle>
            <a:lvl1pPr>
              <a:defRPr>
                <a:solidFill>
                  <a:schemeClr val="bg1"/>
                </a:solidFill>
              </a:defRPr>
            </a:lvl1pPr>
          </a:lstStyle>
          <a:p>
            <a:endParaRPr lang="en-US" dirty="0"/>
          </a:p>
        </p:txBody>
      </p:sp>
      <p:sp>
        <p:nvSpPr>
          <p:cNvPr id="7" name="Slide Number Placeholder 6">
            <a:extLst>
              <a:ext uri="{FF2B5EF4-FFF2-40B4-BE49-F238E27FC236}">
                <a16:creationId xmlns:a16="http://schemas.microsoft.com/office/drawing/2014/main" id="{F0F0B5AE-1478-5C96-7EB2-5824CD06945F}"/>
              </a:ext>
            </a:extLst>
          </p:cNvPr>
          <p:cNvSpPr>
            <a:spLocks noGrp="1"/>
          </p:cNvSpPr>
          <p:nvPr>
            <p:ph type="sldNum" sz="quarter" idx="16"/>
          </p:nvPr>
        </p:nvSpPr>
        <p:spPr/>
        <p:txBody>
          <a:bodyPr/>
          <a:lstStyle>
            <a:lvl1pPr>
              <a:defRPr>
                <a:solidFill>
                  <a:schemeClr val="bg1"/>
                </a:solidFill>
              </a:defRPr>
            </a:lvl1pPr>
          </a:lstStyle>
          <a:p>
            <a:fld id="{1AD59F8F-821C-794D-AFBA-1518A32149B9}" type="slidenum">
              <a:rPr lang="en-US" smtClean="0"/>
              <a:pPr/>
              <a:t>‹#›</a:t>
            </a:fld>
            <a:endParaRPr lang="en-US" dirty="0"/>
          </a:p>
        </p:txBody>
      </p:sp>
      <p:pic>
        <p:nvPicPr>
          <p:cNvPr id="10" name="Graphic 9">
            <a:extLst>
              <a:ext uri="{FF2B5EF4-FFF2-40B4-BE49-F238E27FC236}">
                <a16:creationId xmlns:a16="http://schemas.microsoft.com/office/drawing/2014/main" id="{9721868D-9DB6-1139-3B6F-86964FE32AE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1851056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One Key Point Black">
    <p:bg>
      <p:bgPr>
        <a:solidFill>
          <a:schemeClr val="tx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B1DA11EA-4268-2E97-E1AF-1C2195683751}"/>
              </a:ext>
            </a:extLst>
          </p:cNvPr>
          <p:cNvGrpSpPr/>
          <p:nvPr userDrawn="1"/>
        </p:nvGrpSpPr>
        <p:grpSpPr>
          <a:xfrm>
            <a:off x="0" y="0"/>
            <a:ext cx="12192000" cy="6858000"/>
            <a:chOff x="0" y="0"/>
            <a:chExt cx="12192000" cy="6858000"/>
          </a:xfrm>
        </p:grpSpPr>
        <p:cxnSp>
          <p:nvCxnSpPr>
            <p:cNvPr id="12" name="Straight Connector 11">
              <a:extLst>
                <a:ext uri="{FF2B5EF4-FFF2-40B4-BE49-F238E27FC236}">
                  <a16:creationId xmlns:a16="http://schemas.microsoft.com/office/drawing/2014/main" id="{DF606AF4-F7DB-978E-62A5-B42BD08BF1D1}"/>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1C721179-55A4-A7D0-E351-4BE5AFCDD54B}"/>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8A95D67-3F9C-F8B4-A873-603BDA580E87}"/>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ECF77FF2-64AD-1497-0F63-79D3928CAD26}"/>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4618B7E-D76C-9E3A-95AF-C9A1AD49C233}"/>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723A860B-356E-62A6-4FF5-EE7F6FFAC601}"/>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224C063-B981-6D27-2591-FED9DDDFE67E}"/>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1FC01DF0-763B-E37B-A5AA-BDB015A6E851}"/>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EF1D6417-2E75-5D4E-6338-266F16ECD730}"/>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64D62E43-FD57-1DEB-A7EF-DBE6E634ABE4}"/>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3DE15376-8F05-0782-7C9C-75709E7DC156}"/>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F642CC9A-F64E-DF27-71B0-46D119CC4240}"/>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950EF8D8-30F3-6694-2B36-B3C5D4A0F222}"/>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636BF268-56F7-8D4D-997D-0451B8793819}"/>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F195F14B-D524-05C4-C56E-94255E32C9E2}"/>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1BE7D019-D3F5-3607-9C87-3BBED6F41740}"/>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17037E65-E92B-29B0-0C49-8B226BC23153}"/>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BDCCBC63-C3D8-15E3-C853-AFA8A1E0E098}"/>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D526C8E8-817A-60ED-2ED8-3A913F910E07}"/>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0E8723D-09CA-FBEF-A1BC-88C6EFA75DB3}"/>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3E2B47F2-29A2-AE55-3F0E-B77513C0557A}"/>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2BA77AE8-5C79-B3A3-6D3C-9095DA1D5C11}"/>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B64E5095-A31D-E152-AD85-054924504B63}"/>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sp>
        <p:nvSpPr>
          <p:cNvPr id="10" name="Rectangle 9">
            <a:extLst>
              <a:ext uri="{FF2B5EF4-FFF2-40B4-BE49-F238E27FC236}">
                <a16:creationId xmlns:a16="http://schemas.microsoft.com/office/drawing/2014/main" id="{F39E8BB1-2059-F2D2-46A7-E7F793B2E188}"/>
              </a:ext>
            </a:extLst>
          </p:cNvPr>
          <p:cNvSpPr/>
          <p:nvPr userDrawn="1"/>
        </p:nvSpPr>
        <p:spPr>
          <a:xfrm>
            <a:off x="10931525" y="6223000"/>
            <a:ext cx="882650" cy="36194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spc="-50" dirty="0">
              <a:solidFill>
                <a:schemeClr val="bg1"/>
              </a:solidFill>
              <a:latin typeface="MCA U ten U five" panose="02000507000000020003" pitchFamily="2" charset="77"/>
            </a:endParaRPr>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31155" y="1203325"/>
            <a:ext cx="9114345" cy="4552950"/>
          </a:xfrm>
          <a:prstGeom prst="rect">
            <a:avLst/>
          </a:prstGeom>
          <a:solidFill>
            <a:schemeClr val="tx1"/>
          </a:solidFill>
          <a:ln>
            <a:noFill/>
          </a:ln>
        </p:spPr>
        <p:txBody>
          <a:bodyPr lIns="274320" tIns="182880" rIns="274320" bIns="182880"/>
          <a:lstStyle>
            <a:lvl1pPr>
              <a:lnSpc>
                <a:spcPct val="90000"/>
              </a:lnSpc>
              <a:spcBef>
                <a:spcPts val="1800"/>
              </a:spcBef>
              <a:defRPr sz="4000" b="0" i="0">
                <a:solidFill>
                  <a:schemeClr val="bg1"/>
                </a:solidFill>
                <a:latin typeface="MCA U ten U five" panose="02000507000000020003" pitchFamily="2" charset="77"/>
              </a:defRPr>
            </a:lvl1pPr>
          </a:lstStyle>
          <a:p>
            <a:pPr lvl="0"/>
            <a:r>
              <a:rPr lang="en-US"/>
              <a:t>Click to edit Master text styles</a:t>
            </a:r>
          </a:p>
        </p:txBody>
      </p:sp>
      <p:pic>
        <p:nvPicPr>
          <p:cNvPr id="16" name="Graphic 15">
            <a:extLst>
              <a:ext uri="{FF2B5EF4-FFF2-40B4-BE49-F238E27FC236}">
                <a16:creationId xmlns:a16="http://schemas.microsoft.com/office/drawing/2014/main" id="{3E36E11B-3E37-14A5-C0B2-43E4C6F8309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4" name="Date Placeholder 3">
            <a:extLst>
              <a:ext uri="{FF2B5EF4-FFF2-40B4-BE49-F238E27FC236}">
                <a16:creationId xmlns:a16="http://schemas.microsoft.com/office/drawing/2014/main" id="{07104FE8-313A-EC6E-FA58-C85B360C018C}"/>
              </a:ext>
            </a:extLst>
          </p:cNvPr>
          <p:cNvSpPr>
            <a:spLocks noGrp="1"/>
          </p:cNvSpPr>
          <p:nvPr>
            <p:ph type="dt" sz="half" idx="16"/>
          </p:nvPr>
        </p:nvSpPr>
        <p:spPr>
          <a:solidFill>
            <a:schemeClr val="tx1"/>
          </a:solidFill>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7" name="Footer Placeholder 6">
            <a:extLst>
              <a:ext uri="{FF2B5EF4-FFF2-40B4-BE49-F238E27FC236}">
                <a16:creationId xmlns:a16="http://schemas.microsoft.com/office/drawing/2014/main" id="{FF32E4AA-38F3-453B-DC47-F13DC27DE2BC}"/>
              </a:ext>
            </a:extLst>
          </p:cNvPr>
          <p:cNvSpPr>
            <a:spLocks noGrp="1"/>
          </p:cNvSpPr>
          <p:nvPr>
            <p:ph type="ftr" sz="quarter" idx="17"/>
          </p:nvPr>
        </p:nvSpPr>
        <p:spPr>
          <a:solidFill>
            <a:schemeClr val="tx1"/>
          </a:solidFill>
        </p:spPr>
        <p:txBody>
          <a:bodyPr/>
          <a:lstStyle>
            <a:lvl1pPr>
              <a:defRPr>
                <a:solidFill>
                  <a:schemeClr val="bg1"/>
                </a:solidFill>
              </a:defRPr>
            </a:lvl1pPr>
          </a:lstStyle>
          <a:p>
            <a:endParaRPr lang="en-US" dirty="0"/>
          </a:p>
        </p:txBody>
      </p:sp>
      <p:sp>
        <p:nvSpPr>
          <p:cNvPr id="9" name="Slide Number Placeholder 8">
            <a:extLst>
              <a:ext uri="{FF2B5EF4-FFF2-40B4-BE49-F238E27FC236}">
                <a16:creationId xmlns:a16="http://schemas.microsoft.com/office/drawing/2014/main" id="{65C7EC44-2C5E-F59A-DD7B-8D7C1C70D82B}"/>
              </a:ext>
            </a:extLst>
          </p:cNvPr>
          <p:cNvSpPr>
            <a:spLocks noGrp="1"/>
          </p:cNvSpPr>
          <p:nvPr>
            <p:ph type="sldNum" sz="quarter" idx="18"/>
          </p:nvPr>
        </p:nvSpPr>
        <p:spPr>
          <a:solidFill>
            <a:schemeClr val="tx1"/>
          </a:solidFill>
        </p:spPr>
        <p:txBody>
          <a:bodyPr/>
          <a:lstStyle>
            <a:lvl1pPr>
              <a:defRPr>
                <a:solidFill>
                  <a:schemeClr val="bg1"/>
                </a:solidFill>
              </a:defRPr>
            </a:lvl1pPr>
          </a:lstStyle>
          <a:p>
            <a:fld id="{1AD59F8F-821C-794D-AFBA-1518A32149B9}" type="slidenum">
              <a:rPr lang="en-US" smtClean="0"/>
              <a:pPr/>
              <a:t>‹#›</a:t>
            </a:fld>
            <a:endParaRPr lang="en-US" dirty="0"/>
          </a:p>
        </p:txBody>
      </p:sp>
    </p:spTree>
    <p:extLst>
      <p:ext uri="{BB962C8B-B14F-4D97-AF65-F5344CB8AC3E}">
        <p14:creationId xmlns:p14="http://schemas.microsoft.com/office/powerpoint/2010/main" val="2941769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wo Key Points Black">
    <p:bg>
      <p:bgPr>
        <a:solidFill>
          <a:schemeClr val="tx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296CDF4-5B17-3B6B-8FDD-FD626E2F44BE}"/>
              </a:ext>
            </a:extLst>
          </p:cNvPr>
          <p:cNvGrpSpPr/>
          <p:nvPr userDrawn="1"/>
        </p:nvGrpSpPr>
        <p:grpSpPr>
          <a:xfrm>
            <a:off x="0" y="0"/>
            <a:ext cx="12192000" cy="6858000"/>
            <a:chOff x="0" y="21178"/>
            <a:chExt cx="12192000" cy="6858000"/>
          </a:xfrm>
        </p:grpSpPr>
        <p:cxnSp>
          <p:nvCxnSpPr>
            <p:cNvPr id="8" name="Straight Connector 7">
              <a:extLst>
                <a:ext uri="{FF2B5EF4-FFF2-40B4-BE49-F238E27FC236}">
                  <a16:creationId xmlns:a16="http://schemas.microsoft.com/office/drawing/2014/main" id="{D0A9CC8C-D4DA-6893-B246-72B56BDCAFBB}"/>
                </a:ext>
              </a:extLst>
            </p:cNvPr>
            <p:cNvCxnSpPr>
              <a:cxnSpLocks/>
            </p:cNvCxnSpPr>
            <p:nvPr userDrawn="1"/>
          </p:nvCxnSpPr>
          <p:spPr>
            <a:xfrm flipH="1">
              <a:off x="0" y="1216152"/>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3720940-B518-747A-2620-960CBCCE232D}"/>
                </a:ext>
              </a:extLst>
            </p:cNvPr>
            <p:cNvCxnSpPr>
              <a:cxnSpLocks/>
            </p:cNvCxnSpPr>
            <p:nvPr userDrawn="1"/>
          </p:nvCxnSpPr>
          <p:spPr>
            <a:xfrm>
              <a:off x="411480"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03548BDE-C9D1-5CEA-205D-CAE6313698D8}"/>
                </a:ext>
              </a:extLst>
            </p:cNvPr>
            <p:cNvCxnSpPr>
              <a:cxnSpLocks/>
            </p:cNvCxnSpPr>
            <p:nvPr userDrawn="1"/>
          </p:nvCxnSpPr>
          <p:spPr>
            <a:xfrm>
              <a:off x="1629591"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3A99D8F0-F505-AB7E-AEAF-0B77B6641B30}"/>
                </a:ext>
              </a:extLst>
            </p:cNvPr>
            <p:cNvCxnSpPr>
              <a:cxnSpLocks/>
            </p:cNvCxnSpPr>
            <p:nvPr userDrawn="1"/>
          </p:nvCxnSpPr>
          <p:spPr>
            <a:xfrm>
              <a:off x="2847702"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15E536A3-CCDE-3170-B79A-BB1A6B941500}"/>
                </a:ext>
              </a:extLst>
            </p:cNvPr>
            <p:cNvCxnSpPr>
              <a:cxnSpLocks/>
            </p:cNvCxnSpPr>
            <p:nvPr userDrawn="1"/>
          </p:nvCxnSpPr>
          <p:spPr>
            <a:xfrm>
              <a:off x="3659776"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DDAC013A-34B6-6977-A648-E3A5F61DA5D3}"/>
                </a:ext>
              </a:extLst>
            </p:cNvPr>
            <p:cNvCxnSpPr>
              <a:cxnSpLocks/>
            </p:cNvCxnSpPr>
            <p:nvPr userDrawn="1"/>
          </p:nvCxnSpPr>
          <p:spPr>
            <a:xfrm>
              <a:off x="4877887"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852E316D-CE3F-F2E5-1645-324548B55B47}"/>
                </a:ext>
              </a:extLst>
            </p:cNvPr>
            <p:cNvCxnSpPr>
              <a:cxnSpLocks/>
            </p:cNvCxnSpPr>
            <p:nvPr userDrawn="1"/>
          </p:nvCxnSpPr>
          <p:spPr>
            <a:xfrm>
              <a:off x="6095998"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574C2E64-907D-5468-EC05-BD2970250196}"/>
                </a:ext>
              </a:extLst>
            </p:cNvPr>
            <p:cNvCxnSpPr>
              <a:cxnSpLocks/>
            </p:cNvCxnSpPr>
            <p:nvPr userDrawn="1"/>
          </p:nvCxnSpPr>
          <p:spPr>
            <a:xfrm>
              <a:off x="7314109"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D323DBF5-45F2-AE5A-61C2-CABF7B27A139}"/>
                </a:ext>
              </a:extLst>
            </p:cNvPr>
            <p:cNvCxnSpPr>
              <a:cxnSpLocks/>
            </p:cNvCxnSpPr>
            <p:nvPr userDrawn="1"/>
          </p:nvCxnSpPr>
          <p:spPr>
            <a:xfrm>
              <a:off x="8532220"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6302FFC2-4200-0A09-BFE3-74C69B073488}"/>
                </a:ext>
              </a:extLst>
            </p:cNvPr>
            <p:cNvCxnSpPr>
              <a:cxnSpLocks/>
            </p:cNvCxnSpPr>
            <p:nvPr userDrawn="1"/>
          </p:nvCxnSpPr>
          <p:spPr>
            <a:xfrm>
              <a:off x="9344294"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A4361696-E027-0D4F-CC1D-F4233DB4DE9E}"/>
                </a:ext>
              </a:extLst>
            </p:cNvPr>
            <p:cNvCxnSpPr>
              <a:cxnSpLocks/>
            </p:cNvCxnSpPr>
            <p:nvPr userDrawn="1"/>
          </p:nvCxnSpPr>
          <p:spPr>
            <a:xfrm>
              <a:off x="10562405"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90EF209A-FFED-CD48-2CB2-2F8C13AE3E7B}"/>
                </a:ext>
              </a:extLst>
            </p:cNvPr>
            <p:cNvCxnSpPr>
              <a:cxnSpLocks/>
            </p:cNvCxnSpPr>
            <p:nvPr userDrawn="1"/>
          </p:nvCxnSpPr>
          <p:spPr>
            <a:xfrm>
              <a:off x="11780520"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B12307CA-B00D-6CDF-139D-7D4E9E5FC568}"/>
                </a:ext>
              </a:extLst>
            </p:cNvPr>
            <p:cNvCxnSpPr>
              <a:cxnSpLocks/>
            </p:cNvCxnSpPr>
            <p:nvPr userDrawn="1"/>
          </p:nvCxnSpPr>
          <p:spPr>
            <a:xfrm flipH="1">
              <a:off x="0" y="242316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FD1B8CA2-8230-C68D-7123-B2B7AAB0DAF9}"/>
                </a:ext>
              </a:extLst>
            </p:cNvPr>
            <p:cNvCxnSpPr>
              <a:cxnSpLocks/>
            </p:cNvCxnSpPr>
            <p:nvPr userDrawn="1"/>
          </p:nvCxnSpPr>
          <p:spPr>
            <a:xfrm flipH="1">
              <a:off x="0" y="3227832"/>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545BD806-F031-9DE7-15A0-994BB4D481ED}"/>
                </a:ext>
              </a:extLst>
            </p:cNvPr>
            <p:cNvCxnSpPr>
              <a:cxnSpLocks/>
            </p:cNvCxnSpPr>
            <p:nvPr userDrawn="1"/>
          </p:nvCxnSpPr>
          <p:spPr>
            <a:xfrm flipH="1">
              <a:off x="0" y="443484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7391ADDD-2CB8-BC6E-2CC7-875C1CD816FE}"/>
                </a:ext>
              </a:extLst>
            </p:cNvPr>
            <p:cNvCxnSpPr>
              <a:cxnSpLocks/>
            </p:cNvCxnSpPr>
            <p:nvPr userDrawn="1"/>
          </p:nvCxnSpPr>
          <p:spPr>
            <a:xfrm flipH="1">
              <a:off x="0" y="5641848"/>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2AC73473-6B6D-FBAE-0F10-8F37D347E3EB}"/>
                </a:ext>
              </a:extLst>
            </p:cNvPr>
            <p:cNvCxnSpPr>
              <a:cxnSpLocks/>
            </p:cNvCxnSpPr>
            <p:nvPr userDrawn="1"/>
          </p:nvCxnSpPr>
          <p:spPr>
            <a:xfrm>
              <a:off x="11374479"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42C70DA7-6BFE-83F2-DE12-98EFA7F7E390}"/>
                </a:ext>
              </a:extLst>
            </p:cNvPr>
            <p:cNvCxnSpPr>
              <a:cxnSpLocks/>
            </p:cNvCxnSpPr>
            <p:nvPr userDrawn="1"/>
          </p:nvCxnSpPr>
          <p:spPr>
            <a:xfrm>
              <a:off x="10968442"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9ADBF3DB-9354-D6FF-B0C8-CC47C76A7C61}"/>
                </a:ext>
              </a:extLst>
            </p:cNvPr>
            <p:cNvCxnSpPr>
              <a:cxnSpLocks/>
            </p:cNvCxnSpPr>
            <p:nvPr userDrawn="1"/>
          </p:nvCxnSpPr>
          <p:spPr>
            <a:xfrm>
              <a:off x="10156368"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6AB6F897-A9E7-F485-1177-A64224014ED4}"/>
                </a:ext>
              </a:extLst>
            </p:cNvPr>
            <p:cNvCxnSpPr>
              <a:cxnSpLocks/>
            </p:cNvCxnSpPr>
            <p:nvPr userDrawn="1"/>
          </p:nvCxnSpPr>
          <p:spPr>
            <a:xfrm>
              <a:off x="9750331"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1E5AE6A9-B4AC-8581-8FB9-758171CFFC48}"/>
                </a:ext>
              </a:extLst>
            </p:cNvPr>
            <p:cNvCxnSpPr>
              <a:cxnSpLocks/>
            </p:cNvCxnSpPr>
            <p:nvPr userDrawn="1"/>
          </p:nvCxnSpPr>
          <p:spPr>
            <a:xfrm>
              <a:off x="8938257"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BBE491D5-B01D-701C-C505-462B5E3C0D9E}"/>
                </a:ext>
              </a:extLst>
            </p:cNvPr>
            <p:cNvCxnSpPr>
              <a:cxnSpLocks/>
            </p:cNvCxnSpPr>
            <p:nvPr userDrawn="1"/>
          </p:nvCxnSpPr>
          <p:spPr>
            <a:xfrm>
              <a:off x="8126183"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084ACAA8-5236-2DA6-4D82-B7F32E95DE23}"/>
                </a:ext>
              </a:extLst>
            </p:cNvPr>
            <p:cNvCxnSpPr>
              <a:cxnSpLocks/>
            </p:cNvCxnSpPr>
            <p:nvPr userDrawn="1"/>
          </p:nvCxnSpPr>
          <p:spPr>
            <a:xfrm>
              <a:off x="7720146"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44F94A29-D939-8ED8-7450-C6E055136CA5}"/>
                </a:ext>
              </a:extLst>
            </p:cNvPr>
            <p:cNvCxnSpPr>
              <a:cxnSpLocks/>
            </p:cNvCxnSpPr>
            <p:nvPr userDrawn="1"/>
          </p:nvCxnSpPr>
          <p:spPr>
            <a:xfrm>
              <a:off x="6908072"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F6B5175C-AF7C-76FD-4543-9C0E4D5CCB9A}"/>
                </a:ext>
              </a:extLst>
            </p:cNvPr>
            <p:cNvCxnSpPr>
              <a:cxnSpLocks/>
            </p:cNvCxnSpPr>
            <p:nvPr userDrawn="1"/>
          </p:nvCxnSpPr>
          <p:spPr>
            <a:xfrm>
              <a:off x="6502035"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79070385-73DD-3194-D6AD-15B7A97053B3}"/>
                </a:ext>
              </a:extLst>
            </p:cNvPr>
            <p:cNvCxnSpPr>
              <a:cxnSpLocks/>
            </p:cNvCxnSpPr>
            <p:nvPr userDrawn="1"/>
          </p:nvCxnSpPr>
          <p:spPr>
            <a:xfrm>
              <a:off x="5689961"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B089BED0-0F41-BE99-DF27-BE8B7CE26F2D}"/>
                </a:ext>
              </a:extLst>
            </p:cNvPr>
            <p:cNvCxnSpPr>
              <a:cxnSpLocks/>
            </p:cNvCxnSpPr>
            <p:nvPr userDrawn="1"/>
          </p:nvCxnSpPr>
          <p:spPr>
            <a:xfrm>
              <a:off x="5283924"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B7027767-C909-A23E-F869-D54EFDA3CA89}"/>
                </a:ext>
              </a:extLst>
            </p:cNvPr>
            <p:cNvCxnSpPr>
              <a:cxnSpLocks/>
            </p:cNvCxnSpPr>
            <p:nvPr userDrawn="1"/>
          </p:nvCxnSpPr>
          <p:spPr>
            <a:xfrm>
              <a:off x="4471850"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705B290B-2FD8-2F10-19B2-150F46892377}"/>
                </a:ext>
              </a:extLst>
            </p:cNvPr>
            <p:cNvCxnSpPr>
              <a:cxnSpLocks/>
            </p:cNvCxnSpPr>
            <p:nvPr userDrawn="1"/>
          </p:nvCxnSpPr>
          <p:spPr>
            <a:xfrm>
              <a:off x="4065813"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63E5D6C2-E09A-6800-4360-A9B6A270B8E5}"/>
                </a:ext>
              </a:extLst>
            </p:cNvPr>
            <p:cNvCxnSpPr>
              <a:cxnSpLocks/>
            </p:cNvCxnSpPr>
            <p:nvPr userDrawn="1"/>
          </p:nvCxnSpPr>
          <p:spPr>
            <a:xfrm>
              <a:off x="3253739"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024B3B6F-8C6F-19BD-4BDE-96F2B8F36CEE}"/>
                </a:ext>
              </a:extLst>
            </p:cNvPr>
            <p:cNvCxnSpPr>
              <a:cxnSpLocks/>
            </p:cNvCxnSpPr>
            <p:nvPr userDrawn="1"/>
          </p:nvCxnSpPr>
          <p:spPr>
            <a:xfrm>
              <a:off x="2441665"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D4340EB2-48EA-A0CF-2CB5-3C23288C939C}"/>
                </a:ext>
              </a:extLst>
            </p:cNvPr>
            <p:cNvCxnSpPr>
              <a:cxnSpLocks/>
            </p:cNvCxnSpPr>
            <p:nvPr userDrawn="1"/>
          </p:nvCxnSpPr>
          <p:spPr>
            <a:xfrm>
              <a:off x="2035628"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96CCA3B4-517C-3ECA-5ED0-005328853746}"/>
                </a:ext>
              </a:extLst>
            </p:cNvPr>
            <p:cNvCxnSpPr>
              <a:cxnSpLocks/>
            </p:cNvCxnSpPr>
            <p:nvPr userDrawn="1"/>
          </p:nvCxnSpPr>
          <p:spPr>
            <a:xfrm>
              <a:off x="1223554"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913AFDB4-271A-8F92-87C3-86C1394E66A4}"/>
                </a:ext>
              </a:extLst>
            </p:cNvPr>
            <p:cNvCxnSpPr>
              <a:cxnSpLocks/>
            </p:cNvCxnSpPr>
            <p:nvPr userDrawn="1"/>
          </p:nvCxnSpPr>
          <p:spPr>
            <a:xfrm>
              <a:off x="817517" y="21178"/>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77B37425-5AD6-5CB9-8BF9-019F76298A9F}"/>
                </a:ext>
              </a:extLst>
            </p:cNvPr>
            <p:cNvCxnSpPr>
              <a:cxnSpLocks/>
            </p:cNvCxnSpPr>
            <p:nvPr userDrawn="1"/>
          </p:nvCxnSpPr>
          <p:spPr>
            <a:xfrm flipH="1">
              <a:off x="0" y="813816"/>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38633767-5B76-6DBC-E7E6-161628077ACD}"/>
                </a:ext>
              </a:extLst>
            </p:cNvPr>
            <p:cNvCxnSpPr>
              <a:cxnSpLocks/>
            </p:cNvCxnSpPr>
            <p:nvPr userDrawn="1"/>
          </p:nvCxnSpPr>
          <p:spPr>
            <a:xfrm flipH="1">
              <a:off x="0" y="41148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FF0E47EF-6A4D-18EE-EA49-E9A4CCAA26C7}"/>
                </a:ext>
              </a:extLst>
            </p:cNvPr>
            <p:cNvCxnSpPr>
              <a:cxnSpLocks/>
            </p:cNvCxnSpPr>
            <p:nvPr userDrawn="1"/>
          </p:nvCxnSpPr>
          <p:spPr>
            <a:xfrm flipH="1">
              <a:off x="0" y="1618488"/>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E3693AA7-C316-ED9D-9C14-22C67A3352CD}"/>
                </a:ext>
              </a:extLst>
            </p:cNvPr>
            <p:cNvCxnSpPr>
              <a:cxnSpLocks/>
            </p:cNvCxnSpPr>
            <p:nvPr userDrawn="1"/>
          </p:nvCxnSpPr>
          <p:spPr>
            <a:xfrm flipH="1">
              <a:off x="0" y="2020824"/>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A9D83F75-EDB2-CD54-51A0-0FABE3D37F1E}"/>
                </a:ext>
              </a:extLst>
            </p:cNvPr>
            <p:cNvCxnSpPr>
              <a:cxnSpLocks/>
            </p:cNvCxnSpPr>
            <p:nvPr userDrawn="1"/>
          </p:nvCxnSpPr>
          <p:spPr>
            <a:xfrm flipH="1">
              <a:off x="0" y="2825496"/>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EBA1E296-DA8E-DF06-928F-E1C5FE9F3B71}"/>
                </a:ext>
              </a:extLst>
            </p:cNvPr>
            <p:cNvCxnSpPr>
              <a:cxnSpLocks/>
            </p:cNvCxnSpPr>
            <p:nvPr userDrawn="1"/>
          </p:nvCxnSpPr>
          <p:spPr>
            <a:xfrm flipH="1">
              <a:off x="0" y="3630168"/>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9217A487-D4AA-A8BB-EF92-81D5ADA66C45}"/>
                </a:ext>
              </a:extLst>
            </p:cNvPr>
            <p:cNvCxnSpPr>
              <a:cxnSpLocks/>
            </p:cNvCxnSpPr>
            <p:nvPr userDrawn="1"/>
          </p:nvCxnSpPr>
          <p:spPr>
            <a:xfrm flipH="1">
              <a:off x="0" y="4032504"/>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49A4EBB7-F24F-AEB8-5992-C7D85A849BF0}"/>
                </a:ext>
              </a:extLst>
            </p:cNvPr>
            <p:cNvCxnSpPr>
              <a:cxnSpLocks/>
            </p:cNvCxnSpPr>
            <p:nvPr userDrawn="1"/>
          </p:nvCxnSpPr>
          <p:spPr>
            <a:xfrm flipH="1">
              <a:off x="0" y="4837176"/>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7FAFBE06-0A02-5B3F-ABAF-B840325A94F1}"/>
                </a:ext>
              </a:extLst>
            </p:cNvPr>
            <p:cNvCxnSpPr>
              <a:cxnSpLocks/>
            </p:cNvCxnSpPr>
            <p:nvPr userDrawn="1"/>
          </p:nvCxnSpPr>
          <p:spPr>
            <a:xfrm flipH="1">
              <a:off x="0" y="5239512"/>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B249545-6586-A200-F2BE-98827E19D099}"/>
                </a:ext>
              </a:extLst>
            </p:cNvPr>
            <p:cNvCxnSpPr>
              <a:cxnSpLocks/>
            </p:cNvCxnSpPr>
            <p:nvPr userDrawn="1"/>
          </p:nvCxnSpPr>
          <p:spPr>
            <a:xfrm flipH="1">
              <a:off x="0" y="6044184"/>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7AEFF08A-5C53-36D0-4231-09E73AD3C2B7}"/>
                </a:ext>
              </a:extLst>
            </p:cNvPr>
            <p:cNvCxnSpPr>
              <a:cxnSpLocks/>
            </p:cNvCxnSpPr>
            <p:nvPr userDrawn="1"/>
          </p:nvCxnSpPr>
          <p:spPr>
            <a:xfrm flipH="1">
              <a:off x="0" y="644652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sp>
        <p:nvSpPr>
          <p:cNvPr id="10" name="Rectangle 9">
            <a:extLst>
              <a:ext uri="{FF2B5EF4-FFF2-40B4-BE49-F238E27FC236}">
                <a16:creationId xmlns:a16="http://schemas.microsoft.com/office/drawing/2014/main" id="{291D3750-AEAB-B491-A4DA-FD84B9DCD650}"/>
              </a:ext>
            </a:extLst>
          </p:cNvPr>
          <p:cNvSpPr/>
          <p:nvPr userDrawn="1"/>
        </p:nvSpPr>
        <p:spPr>
          <a:xfrm>
            <a:off x="10931525" y="6223000"/>
            <a:ext cx="882650" cy="36194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spc="-50" dirty="0">
              <a:solidFill>
                <a:schemeClr val="bg1"/>
              </a:solidFill>
              <a:latin typeface="MCA U ten U five" panose="02000507000000020003" pitchFamily="2" charset="77"/>
            </a:endParaRPr>
          </a:p>
        </p:txBody>
      </p:sp>
      <p:sp>
        <p:nvSpPr>
          <p:cNvPr id="2" name="Text Placeholder 7">
            <a:extLst>
              <a:ext uri="{FF2B5EF4-FFF2-40B4-BE49-F238E27FC236}">
                <a16:creationId xmlns:a16="http://schemas.microsoft.com/office/drawing/2014/main" id="{5A22A0A2-1F8D-6617-962C-B7A5EEB3DAB4}"/>
              </a:ext>
            </a:extLst>
          </p:cNvPr>
          <p:cNvSpPr>
            <a:spLocks noGrp="1"/>
          </p:cNvSpPr>
          <p:nvPr>
            <p:ph type="body" sz="quarter" idx="19"/>
          </p:nvPr>
        </p:nvSpPr>
        <p:spPr>
          <a:xfrm>
            <a:off x="6107150" y="1194974"/>
            <a:ext cx="4846320" cy="4425695"/>
          </a:xfrm>
          <a:prstGeom prst="rect">
            <a:avLst/>
          </a:prstGeom>
          <a:solidFill>
            <a:schemeClr val="tx1"/>
          </a:solidFill>
          <a:ln>
            <a:noFill/>
          </a:ln>
        </p:spPr>
        <p:txBody>
          <a:bodyPr lIns="274320" tIns="182880" rIns="274320" bIns="182880"/>
          <a:lstStyle>
            <a:lvl1pPr>
              <a:lnSpc>
                <a:spcPct val="90000"/>
              </a:lnSpc>
              <a:spcBef>
                <a:spcPts val="1800"/>
              </a:spcBef>
              <a:defRPr sz="4000" b="0" i="0">
                <a:solidFill>
                  <a:schemeClr val="bg1"/>
                </a:solidFill>
                <a:latin typeface="MCA U ten U five" panose="02000507000000020003" pitchFamily="2" charset="77"/>
              </a:defRPr>
            </a:lvl1pPr>
          </a:lstStyle>
          <a:p>
            <a:pPr lvl="0"/>
            <a:r>
              <a:rPr lang="en-US"/>
              <a:t>Click to edit Master text styles</a:t>
            </a:r>
          </a:p>
        </p:txBody>
      </p:sp>
      <p:sp>
        <p:nvSpPr>
          <p:cNvPr id="4" name="Date Placeholder 3">
            <a:extLst>
              <a:ext uri="{FF2B5EF4-FFF2-40B4-BE49-F238E27FC236}">
                <a16:creationId xmlns:a16="http://schemas.microsoft.com/office/drawing/2014/main" id="{07104FE8-313A-EC6E-FA58-C85B360C018C}"/>
              </a:ext>
            </a:extLst>
          </p:cNvPr>
          <p:cNvSpPr>
            <a:spLocks noGrp="1"/>
          </p:cNvSpPr>
          <p:nvPr>
            <p:ph type="dt" sz="half" idx="16"/>
          </p:nvPr>
        </p:nvSpPr>
        <p:spPr>
          <a:solidFill>
            <a:schemeClr val="tx1"/>
          </a:solidFill>
        </p:spPr>
        <p:txBody>
          <a:bodyPr/>
          <a:lstStyle>
            <a:lvl1pPr>
              <a:defRPr>
                <a:solidFill>
                  <a:schemeClr val="bg1"/>
                </a:solidFill>
              </a:defRPr>
            </a:lvl1pPr>
          </a:lstStyle>
          <a:p>
            <a:fld id="{FF9A8E65-C170-534D-962E-73B763A1D6C4}" type="datetime1">
              <a:rPr lang="en-US" smtClean="0"/>
              <a:pPr/>
              <a:t>8/11/2026</a:t>
            </a:fld>
            <a:endParaRPr lang="en-US" dirty="0"/>
          </a:p>
        </p:txBody>
      </p:sp>
      <p:sp>
        <p:nvSpPr>
          <p:cNvPr id="7" name="Footer Placeholder 6">
            <a:extLst>
              <a:ext uri="{FF2B5EF4-FFF2-40B4-BE49-F238E27FC236}">
                <a16:creationId xmlns:a16="http://schemas.microsoft.com/office/drawing/2014/main" id="{FF32E4AA-38F3-453B-DC47-F13DC27DE2BC}"/>
              </a:ext>
            </a:extLst>
          </p:cNvPr>
          <p:cNvSpPr>
            <a:spLocks noGrp="1"/>
          </p:cNvSpPr>
          <p:nvPr>
            <p:ph type="ftr" sz="quarter" idx="17"/>
          </p:nvPr>
        </p:nvSpPr>
        <p:spPr>
          <a:solidFill>
            <a:schemeClr val="tx1"/>
          </a:solidFill>
        </p:spPr>
        <p:txBody>
          <a:bodyPr/>
          <a:lstStyle>
            <a:lvl1pPr>
              <a:defRPr>
                <a:solidFill>
                  <a:schemeClr val="bg1"/>
                </a:solidFill>
              </a:defRPr>
            </a:lvl1pPr>
          </a:lstStyle>
          <a:p>
            <a:endParaRPr lang="en-US" dirty="0"/>
          </a:p>
        </p:txBody>
      </p:sp>
      <p:sp>
        <p:nvSpPr>
          <p:cNvPr id="9" name="Slide Number Placeholder 8">
            <a:extLst>
              <a:ext uri="{FF2B5EF4-FFF2-40B4-BE49-F238E27FC236}">
                <a16:creationId xmlns:a16="http://schemas.microsoft.com/office/drawing/2014/main" id="{65C7EC44-2C5E-F59A-DD7B-8D7C1C70D82B}"/>
              </a:ext>
            </a:extLst>
          </p:cNvPr>
          <p:cNvSpPr>
            <a:spLocks noGrp="1"/>
          </p:cNvSpPr>
          <p:nvPr>
            <p:ph type="sldNum" sz="quarter" idx="18"/>
          </p:nvPr>
        </p:nvSpPr>
        <p:spPr>
          <a:solidFill>
            <a:schemeClr val="tx1"/>
          </a:solidFill>
        </p:spPr>
        <p:txBody>
          <a:bodyPr/>
          <a:lstStyle>
            <a:lvl1pPr>
              <a:defRPr>
                <a:solidFill>
                  <a:schemeClr val="bg1"/>
                </a:solidFill>
              </a:defRPr>
            </a:lvl1pPr>
          </a:lstStyle>
          <a:p>
            <a:fld id="{1AD59F8F-821C-794D-AFBA-1518A32149B9}" type="slidenum">
              <a:rPr lang="en-US" smtClean="0"/>
              <a:pPr/>
              <a:t>‹#›</a:t>
            </a:fld>
            <a:endParaRPr lang="en-US" dirty="0"/>
          </a:p>
        </p:txBody>
      </p:sp>
      <p:pic>
        <p:nvPicPr>
          <p:cNvPr id="3" name="Graphic 2">
            <a:extLst>
              <a:ext uri="{FF2B5EF4-FFF2-40B4-BE49-F238E27FC236}">
                <a16:creationId xmlns:a16="http://schemas.microsoft.com/office/drawing/2014/main" id="{CA70B6C7-6E02-DA4F-CE2C-90FBC0575B6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5" name="Text Placeholder 7">
            <a:extLst>
              <a:ext uri="{FF2B5EF4-FFF2-40B4-BE49-F238E27FC236}">
                <a16:creationId xmlns:a16="http://schemas.microsoft.com/office/drawing/2014/main" id="{445DACB5-86A7-4875-B3D8-196EE68F7398}"/>
              </a:ext>
            </a:extLst>
          </p:cNvPr>
          <p:cNvSpPr>
            <a:spLocks noGrp="1"/>
          </p:cNvSpPr>
          <p:nvPr>
            <p:ph type="body" sz="quarter" idx="13"/>
          </p:nvPr>
        </p:nvSpPr>
        <p:spPr>
          <a:xfrm>
            <a:off x="425802" y="1197864"/>
            <a:ext cx="4846320" cy="4425696"/>
          </a:xfrm>
          <a:prstGeom prst="rect">
            <a:avLst/>
          </a:prstGeom>
          <a:solidFill>
            <a:schemeClr val="tx1"/>
          </a:solidFill>
          <a:ln>
            <a:noFill/>
          </a:ln>
        </p:spPr>
        <p:txBody>
          <a:bodyPr lIns="274320" tIns="182880" rIns="274320" bIns="182880"/>
          <a:lstStyle>
            <a:lvl1pPr>
              <a:lnSpc>
                <a:spcPct val="90000"/>
              </a:lnSpc>
              <a:spcBef>
                <a:spcPts val="1800"/>
              </a:spcBef>
              <a:defRPr sz="4000" b="0" i="0">
                <a:solidFill>
                  <a:schemeClr val="bg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4175162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One Key Point White">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F157CEFC-069C-C58A-19DF-01F8637A9B0F}"/>
              </a:ext>
            </a:extLst>
          </p:cNvPr>
          <p:cNvGrpSpPr/>
          <p:nvPr userDrawn="1"/>
        </p:nvGrpSpPr>
        <p:grpSpPr>
          <a:xfrm>
            <a:off x="0" y="0"/>
            <a:ext cx="12192000" cy="6858000"/>
            <a:chOff x="0" y="0"/>
            <a:chExt cx="12192000" cy="6858000"/>
          </a:xfrm>
        </p:grpSpPr>
        <p:cxnSp>
          <p:nvCxnSpPr>
            <p:cNvPr id="11" name="Straight Connector 10">
              <a:extLst>
                <a:ext uri="{FF2B5EF4-FFF2-40B4-BE49-F238E27FC236}">
                  <a16:creationId xmlns:a16="http://schemas.microsoft.com/office/drawing/2014/main" id="{D37BEE15-7D35-8B10-1126-089532A95FC7}"/>
                </a:ext>
              </a:extLst>
            </p:cNvPr>
            <p:cNvCxnSpPr>
              <a:cxnSpLocks/>
            </p:cNvCxnSpPr>
            <p:nvPr userDrawn="1"/>
          </p:nvCxnSpPr>
          <p:spPr>
            <a:xfrm flipH="1">
              <a:off x="0" y="3810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DAC8AE3-9206-DB20-E209-1A45CA508368}"/>
                </a:ext>
              </a:extLst>
            </p:cNvPr>
            <p:cNvCxnSpPr>
              <a:cxnSpLocks/>
            </p:cNvCxnSpPr>
            <p:nvPr userDrawn="1"/>
          </p:nvCxnSpPr>
          <p:spPr>
            <a:xfrm>
              <a:off x="76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779C798F-88DE-8674-E2B4-D30F79C10BD2}"/>
                </a:ext>
              </a:extLst>
            </p:cNvPr>
            <p:cNvCxnSpPr>
              <a:cxnSpLocks/>
            </p:cNvCxnSpPr>
            <p:nvPr userDrawn="1"/>
          </p:nvCxnSpPr>
          <p:spPr>
            <a:xfrm>
              <a:off x="152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F0CD1A00-9C9A-A1B5-A7BB-05E1BF68AE35}"/>
                </a:ext>
              </a:extLst>
            </p:cNvPr>
            <p:cNvCxnSpPr>
              <a:cxnSpLocks/>
            </p:cNvCxnSpPr>
            <p:nvPr userDrawn="1"/>
          </p:nvCxnSpPr>
          <p:spPr>
            <a:xfrm>
              <a:off x="228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F04F877F-424E-06E6-B058-530D9FAD5193}"/>
                </a:ext>
              </a:extLst>
            </p:cNvPr>
            <p:cNvCxnSpPr>
              <a:cxnSpLocks/>
            </p:cNvCxnSpPr>
            <p:nvPr userDrawn="1"/>
          </p:nvCxnSpPr>
          <p:spPr>
            <a:xfrm>
              <a:off x="381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62EE6F36-D85A-3D8C-6EB2-334A87CFCC0D}"/>
                </a:ext>
              </a:extLst>
            </p:cNvPr>
            <p:cNvCxnSpPr>
              <a:cxnSpLocks/>
            </p:cNvCxnSpPr>
            <p:nvPr userDrawn="1"/>
          </p:nvCxnSpPr>
          <p:spPr>
            <a:xfrm>
              <a:off x="457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DD2A79-29C1-3B29-95D1-4B25D89F1DCB}"/>
                </a:ext>
              </a:extLst>
            </p:cNvPr>
            <p:cNvCxnSpPr>
              <a:cxnSpLocks/>
            </p:cNvCxnSpPr>
            <p:nvPr userDrawn="1"/>
          </p:nvCxnSpPr>
          <p:spPr>
            <a:xfrm>
              <a:off x="533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2255665-54B0-0E63-85CD-C64A2EFEB9D3}"/>
                </a:ext>
              </a:extLst>
            </p:cNvPr>
            <p:cNvCxnSpPr>
              <a:cxnSpLocks/>
            </p:cNvCxnSpPr>
            <p:nvPr userDrawn="1"/>
          </p:nvCxnSpPr>
          <p:spPr>
            <a:xfrm>
              <a:off x="609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134B256A-35AB-81F3-F83A-CA636ACF825B}"/>
                </a:ext>
              </a:extLst>
            </p:cNvPr>
            <p:cNvCxnSpPr>
              <a:cxnSpLocks/>
            </p:cNvCxnSpPr>
            <p:nvPr userDrawn="1"/>
          </p:nvCxnSpPr>
          <p:spPr>
            <a:xfrm>
              <a:off x="685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30D232AF-1337-EA44-39B9-C8301D568312}"/>
                </a:ext>
              </a:extLst>
            </p:cNvPr>
            <p:cNvCxnSpPr>
              <a:cxnSpLocks/>
            </p:cNvCxnSpPr>
            <p:nvPr userDrawn="1"/>
          </p:nvCxnSpPr>
          <p:spPr>
            <a:xfrm>
              <a:off x="762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75A1B3DF-791F-87A8-3783-70D2BBD700BA}"/>
                </a:ext>
              </a:extLst>
            </p:cNvPr>
            <p:cNvCxnSpPr>
              <a:cxnSpLocks/>
            </p:cNvCxnSpPr>
            <p:nvPr userDrawn="1"/>
          </p:nvCxnSpPr>
          <p:spPr>
            <a:xfrm>
              <a:off x="8382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A7C97D1-80F3-1FAC-51CE-921C345B7D7A}"/>
                </a:ext>
              </a:extLst>
            </p:cNvPr>
            <p:cNvCxnSpPr>
              <a:cxnSpLocks/>
            </p:cNvCxnSpPr>
            <p:nvPr userDrawn="1"/>
          </p:nvCxnSpPr>
          <p:spPr>
            <a:xfrm>
              <a:off x="9144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95410BA5-670F-7602-BD46-83323B765D3B}"/>
                </a:ext>
              </a:extLst>
            </p:cNvPr>
            <p:cNvCxnSpPr>
              <a:cxnSpLocks/>
            </p:cNvCxnSpPr>
            <p:nvPr userDrawn="1"/>
          </p:nvCxnSpPr>
          <p:spPr>
            <a:xfrm>
              <a:off x="9906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C864DEB3-F12E-1222-888B-3CEE5F63D432}"/>
                </a:ext>
              </a:extLst>
            </p:cNvPr>
            <p:cNvCxnSpPr>
              <a:cxnSpLocks/>
            </p:cNvCxnSpPr>
            <p:nvPr userDrawn="1"/>
          </p:nvCxnSpPr>
          <p:spPr>
            <a:xfrm>
              <a:off x="1066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DB872C51-6FB6-88E4-54F2-562EC1DF826A}"/>
                </a:ext>
              </a:extLst>
            </p:cNvPr>
            <p:cNvCxnSpPr>
              <a:cxnSpLocks/>
            </p:cNvCxnSpPr>
            <p:nvPr userDrawn="1"/>
          </p:nvCxnSpPr>
          <p:spPr>
            <a:xfrm>
              <a:off x="11430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3988735E-AC48-CB53-0381-C08EBD6C997A}"/>
                </a:ext>
              </a:extLst>
            </p:cNvPr>
            <p:cNvCxnSpPr>
              <a:cxnSpLocks/>
            </p:cNvCxnSpPr>
            <p:nvPr userDrawn="1"/>
          </p:nvCxnSpPr>
          <p:spPr>
            <a:xfrm>
              <a:off x="3048000" y="0"/>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C9573AF7-95A7-9CE3-D9B4-A6B8C928BC3B}"/>
                </a:ext>
              </a:extLst>
            </p:cNvPr>
            <p:cNvCxnSpPr>
              <a:cxnSpLocks/>
            </p:cNvCxnSpPr>
            <p:nvPr userDrawn="1"/>
          </p:nvCxnSpPr>
          <p:spPr>
            <a:xfrm flipH="1">
              <a:off x="0" y="76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88E4B29D-003E-3BC4-57F9-995D097E9C13}"/>
                </a:ext>
              </a:extLst>
            </p:cNvPr>
            <p:cNvCxnSpPr>
              <a:cxnSpLocks/>
            </p:cNvCxnSpPr>
            <p:nvPr userDrawn="1"/>
          </p:nvCxnSpPr>
          <p:spPr>
            <a:xfrm flipH="1">
              <a:off x="0" y="152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784D4293-90CF-7C94-1FE8-7116F1F5D91E}"/>
                </a:ext>
              </a:extLst>
            </p:cNvPr>
            <p:cNvCxnSpPr>
              <a:cxnSpLocks/>
            </p:cNvCxnSpPr>
            <p:nvPr userDrawn="1"/>
          </p:nvCxnSpPr>
          <p:spPr>
            <a:xfrm flipH="1">
              <a:off x="0" y="228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CD87D14F-BB87-FBA4-AC89-7C15780ADEC2}"/>
                </a:ext>
              </a:extLst>
            </p:cNvPr>
            <p:cNvCxnSpPr>
              <a:cxnSpLocks/>
            </p:cNvCxnSpPr>
            <p:nvPr userDrawn="1"/>
          </p:nvCxnSpPr>
          <p:spPr>
            <a:xfrm flipH="1">
              <a:off x="0" y="3048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E2B46D37-9BA7-06BF-882E-ACF2446D5E33}"/>
                </a:ext>
              </a:extLst>
            </p:cNvPr>
            <p:cNvCxnSpPr>
              <a:cxnSpLocks/>
            </p:cNvCxnSpPr>
            <p:nvPr userDrawn="1"/>
          </p:nvCxnSpPr>
          <p:spPr>
            <a:xfrm flipH="1">
              <a:off x="0" y="4572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6767427E-8562-91B3-792B-BF71F63958EA}"/>
                </a:ext>
              </a:extLst>
            </p:cNvPr>
            <p:cNvCxnSpPr>
              <a:cxnSpLocks/>
            </p:cNvCxnSpPr>
            <p:nvPr userDrawn="1"/>
          </p:nvCxnSpPr>
          <p:spPr>
            <a:xfrm flipH="1">
              <a:off x="0" y="5334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55EED9DC-98E0-807A-016E-877E126FEEF3}"/>
                </a:ext>
              </a:extLst>
            </p:cNvPr>
            <p:cNvCxnSpPr>
              <a:cxnSpLocks/>
            </p:cNvCxnSpPr>
            <p:nvPr userDrawn="1"/>
          </p:nvCxnSpPr>
          <p:spPr>
            <a:xfrm flipH="1">
              <a:off x="0" y="609600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23" name="Rectangle 22">
            <a:extLst>
              <a:ext uri="{FF2B5EF4-FFF2-40B4-BE49-F238E27FC236}">
                <a16:creationId xmlns:a16="http://schemas.microsoft.com/office/drawing/2014/main" id="{D9A5CA4E-FED4-0E77-8C81-8E6283DCF400}"/>
              </a:ext>
            </a:extLst>
          </p:cNvPr>
          <p:cNvSpPr/>
          <p:nvPr userDrawn="1"/>
        </p:nvSpPr>
        <p:spPr>
          <a:xfrm>
            <a:off x="10931525" y="6223000"/>
            <a:ext cx="882650" cy="3619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spc="-50" dirty="0">
              <a:solidFill>
                <a:schemeClr val="bg1"/>
              </a:solidFill>
              <a:latin typeface="MCA U ten U five" panose="02000507000000020003" pitchFamily="2" charset="77"/>
            </a:endParaRPr>
          </a:p>
        </p:txBody>
      </p:sp>
      <p:pic>
        <p:nvPicPr>
          <p:cNvPr id="16" name="Graphic 15">
            <a:extLst>
              <a:ext uri="{FF2B5EF4-FFF2-40B4-BE49-F238E27FC236}">
                <a16:creationId xmlns:a16="http://schemas.microsoft.com/office/drawing/2014/main" id="{3E36E11B-3E37-14A5-C0B2-43E4C6F8309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11479" y="1197864"/>
            <a:ext cx="9333410" cy="4425696"/>
          </a:xfrm>
          <a:prstGeom prst="rect">
            <a:avLst/>
          </a:prstGeom>
          <a:solidFill>
            <a:schemeClr val="bg1"/>
          </a:solidFill>
          <a:ln>
            <a:noFill/>
          </a:ln>
        </p:spPr>
        <p:txBody>
          <a:bodyPr lIns="274320" tIns="182880" rIns="274320" bIns="182880"/>
          <a:lstStyle>
            <a:lvl1pPr>
              <a:lnSpc>
                <a:spcPct val="90000"/>
              </a:lnSpc>
              <a:spcBef>
                <a:spcPts val="1800"/>
              </a:spcBef>
              <a:defRPr sz="4000" b="0" i="0">
                <a:solidFill>
                  <a:schemeClr val="tx1"/>
                </a:solidFill>
                <a:latin typeface="MCA U ten U five" panose="02000507000000020003" pitchFamily="2" charset="77"/>
              </a:defRPr>
            </a:lvl1pPr>
          </a:lstStyle>
          <a:p>
            <a:pPr lvl="0"/>
            <a:r>
              <a:rPr lang="en-US"/>
              <a:t>Click to edit Master text styles</a:t>
            </a:r>
          </a:p>
        </p:txBody>
      </p:sp>
      <p:sp>
        <p:nvSpPr>
          <p:cNvPr id="4" name="Date Placeholder 3">
            <a:extLst>
              <a:ext uri="{FF2B5EF4-FFF2-40B4-BE49-F238E27FC236}">
                <a16:creationId xmlns:a16="http://schemas.microsoft.com/office/drawing/2014/main" id="{07104FE8-313A-EC6E-FA58-C85B360C018C}"/>
              </a:ext>
            </a:extLst>
          </p:cNvPr>
          <p:cNvSpPr>
            <a:spLocks noGrp="1"/>
          </p:cNvSpPr>
          <p:nvPr>
            <p:ph type="dt" sz="half" idx="16"/>
          </p:nvPr>
        </p:nvSpPr>
        <p:spPr>
          <a:solidFill>
            <a:schemeClr val="bg1"/>
          </a:solidFill>
        </p:spPr>
        <p:txBody>
          <a:bodyPr/>
          <a:lstStyle/>
          <a:p>
            <a:fld id="{FF9A8E65-C170-534D-962E-73B763A1D6C4}" type="datetime1">
              <a:rPr lang="en-US" smtClean="0"/>
              <a:pPr/>
              <a:t>8/11/2026</a:t>
            </a:fld>
            <a:endParaRPr lang="en-US" dirty="0"/>
          </a:p>
        </p:txBody>
      </p:sp>
      <p:sp>
        <p:nvSpPr>
          <p:cNvPr id="7" name="Footer Placeholder 6">
            <a:extLst>
              <a:ext uri="{FF2B5EF4-FFF2-40B4-BE49-F238E27FC236}">
                <a16:creationId xmlns:a16="http://schemas.microsoft.com/office/drawing/2014/main" id="{FF32E4AA-38F3-453B-DC47-F13DC27DE2BC}"/>
              </a:ext>
            </a:extLst>
          </p:cNvPr>
          <p:cNvSpPr>
            <a:spLocks noGrp="1"/>
          </p:cNvSpPr>
          <p:nvPr>
            <p:ph type="ftr" sz="quarter" idx="17"/>
          </p:nvPr>
        </p:nvSpPr>
        <p:spPr>
          <a:solidFill>
            <a:schemeClr val="bg1"/>
          </a:solidFill>
        </p:spPr>
        <p:txBody>
          <a:bodyPr/>
          <a:lstStyle/>
          <a:p>
            <a:endParaRPr lang="en-US" dirty="0"/>
          </a:p>
        </p:txBody>
      </p:sp>
      <p:sp>
        <p:nvSpPr>
          <p:cNvPr id="9" name="Slide Number Placeholder 8">
            <a:extLst>
              <a:ext uri="{FF2B5EF4-FFF2-40B4-BE49-F238E27FC236}">
                <a16:creationId xmlns:a16="http://schemas.microsoft.com/office/drawing/2014/main" id="{65C7EC44-2C5E-F59A-DD7B-8D7C1C70D82B}"/>
              </a:ext>
            </a:extLst>
          </p:cNvPr>
          <p:cNvSpPr>
            <a:spLocks noGrp="1"/>
          </p:cNvSpPr>
          <p:nvPr>
            <p:ph type="sldNum" sz="quarter" idx="18"/>
          </p:nvPr>
        </p:nvSpPr>
        <p:spPr>
          <a:solidFill>
            <a:schemeClr val="bg1"/>
          </a:solidFill>
        </p:spPr>
        <p:txBody>
          <a:bodyPr/>
          <a:lstStyle/>
          <a:p>
            <a:fld id="{1AD59F8F-821C-794D-AFBA-1518A32149B9}" type="slidenum">
              <a:rPr lang="en-US" smtClean="0"/>
              <a:pPr/>
              <a:t>‹#›</a:t>
            </a:fld>
            <a:endParaRPr lang="en-US" dirty="0"/>
          </a:p>
        </p:txBody>
      </p:sp>
    </p:spTree>
    <p:extLst>
      <p:ext uri="{BB962C8B-B14F-4D97-AF65-F5344CB8AC3E}">
        <p14:creationId xmlns:p14="http://schemas.microsoft.com/office/powerpoint/2010/main" val="2719676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wo Key Points Whit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8A09378-BB03-DCFE-5212-98762614FBB9}"/>
              </a:ext>
            </a:extLst>
          </p:cNvPr>
          <p:cNvGrpSpPr/>
          <p:nvPr userDrawn="1"/>
        </p:nvGrpSpPr>
        <p:grpSpPr>
          <a:xfrm>
            <a:off x="0" y="0"/>
            <a:ext cx="12192000" cy="6858000"/>
            <a:chOff x="0" y="21178"/>
            <a:chExt cx="12192000" cy="6858000"/>
          </a:xfrm>
        </p:grpSpPr>
        <p:cxnSp>
          <p:nvCxnSpPr>
            <p:cNvPr id="6" name="Straight Connector 5">
              <a:extLst>
                <a:ext uri="{FF2B5EF4-FFF2-40B4-BE49-F238E27FC236}">
                  <a16:creationId xmlns:a16="http://schemas.microsoft.com/office/drawing/2014/main" id="{70758A7B-1667-5060-DE7E-3F1B556CFC04}"/>
                </a:ext>
              </a:extLst>
            </p:cNvPr>
            <p:cNvCxnSpPr>
              <a:cxnSpLocks/>
            </p:cNvCxnSpPr>
            <p:nvPr userDrawn="1"/>
          </p:nvCxnSpPr>
          <p:spPr>
            <a:xfrm flipH="1">
              <a:off x="0" y="1216152"/>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E152577E-03C0-3A71-363A-A27C8277DFCD}"/>
                </a:ext>
              </a:extLst>
            </p:cNvPr>
            <p:cNvCxnSpPr>
              <a:cxnSpLocks/>
            </p:cNvCxnSpPr>
            <p:nvPr userDrawn="1"/>
          </p:nvCxnSpPr>
          <p:spPr>
            <a:xfrm>
              <a:off x="411480"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FD9C0A0-B2EB-BE88-5376-0236D1CF4BB0}"/>
                </a:ext>
              </a:extLst>
            </p:cNvPr>
            <p:cNvCxnSpPr>
              <a:cxnSpLocks/>
            </p:cNvCxnSpPr>
            <p:nvPr userDrawn="1"/>
          </p:nvCxnSpPr>
          <p:spPr>
            <a:xfrm>
              <a:off x="1629591"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E804DA5-0467-7886-5B5D-6E64AB8319D0}"/>
                </a:ext>
              </a:extLst>
            </p:cNvPr>
            <p:cNvCxnSpPr>
              <a:cxnSpLocks/>
            </p:cNvCxnSpPr>
            <p:nvPr userDrawn="1"/>
          </p:nvCxnSpPr>
          <p:spPr>
            <a:xfrm>
              <a:off x="2847702"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A0A7DA5B-9638-123C-3C6E-E26AC4EEDDCC}"/>
                </a:ext>
              </a:extLst>
            </p:cNvPr>
            <p:cNvCxnSpPr>
              <a:cxnSpLocks/>
            </p:cNvCxnSpPr>
            <p:nvPr userDrawn="1"/>
          </p:nvCxnSpPr>
          <p:spPr>
            <a:xfrm>
              <a:off x="3659776"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61F59ED9-98B5-596B-EAA9-598725A24F64}"/>
                </a:ext>
              </a:extLst>
            </p:cNvPr>
            <p:cNvCxnSpPr>
              <a:cxnSpLocks/>
            </p:cNvCxnSpPr>
            <p:nvPr userDrawn="1"/>
          </p:nvCxnSpPr>
          <p:spPr>
            <a:xfrm>
              <a:off x="4877887"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3FA3338F-52C0-05A2-7550-7411DA9D11F3}"/>
                </a:ext>
              </a:extLst>
            </p:cNvPr>
            <p:cNvCxnSpPr>
              <a:cxnSpLocks/>
            </p:cNvCxnSpPr>
            <p:nvPr userDrawn="1"/>
          </p:nvCxnSpPr>
          <p:spPr>
            <a:xfrm>
              <a:off x="6095998"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2B8958FB-6C67-D033-3C98-584AA00D1456}"/>
                </a:ext>
              </a:extLst>
            </p:cNvPr>
            <p:cNvCxnSpPr>
              <a:cxnSpLocks/>
            </p:cNvCxnSpPr>
            <p:nvPr userDrawn="1"/>
          </p:nvCxnSpPr>
          <p:spPr>
            <a:xfrm>
              <a:off x="7314109"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6AE8D4E4-4FA9-9B2B-7C62-B99B714E501C}"/>
                </a:ext>
              </a:extLst>
            </p:cNvPr>
            <p:cNvCxnSpPr>
              <a:cxnSpLocks/>
            </p:cNvCxnSpPr>
            <p:nvPr userDrawn="1"/>
          </p:nvCxnSpPr>
          <p:spPr>
            <a:xfrm>
              <a:off x="8532220"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3D807D3-51AA-B021-0E1D-BB77231DD69D}"/>
                </a:ext>
              </a:extLst>
            </p:cNvPr>
            <p:cNvCxnSpPr>
              <a:cxnSpLocks/>
            </p:cNvCxnSpPr>
            <p:nvPr userDrawn="1"/>
          </p:nvCxnSpPr>
          <p:spPr>
            <a:xfrm>
              <a:off x="9344294"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4798E5B6-53F1-0C6D-568B-C6CB75F1DDC3}"/>
                </a:ext>
              </a:extLst>
            </p:cNvPr>
            <p:cNvCxnSpPr>
              <a:cxnSpLocks/>
            </p:cNvCxnSpPr>
            <p:nvPr userDrawn="1"/>
          </p:nvCxnSpPr>
          <p:spPr>
            <a:xfrm>
              <a:off x="10562405"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7A9D027C-07AE-4E70-A19F-83C151E79C84}"/>
                </a:ext>
              </a:extLst>
            </p:cNvPr>
            <p:cNvCxnSpPr>
              <a:cxnSpLocks/>
            </p:cNvCxnSpPr>
            <p:nvPr userDrawn="1"/>
          </p:nvCxnSpPr>
          <p:spPr>
            <a:xfrm>
              <a:off x="11780520"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1EFFD3A5-B589-9DBF-6534-02DCC1F6B849}"/>
                </a:ext>
              </a:extLst>
            </p:cNvPr>
            <p:cNvCxnSpPr>
              <a:cxnSpLocks/>
            </p:cNvCxnSpPr>
            <p:nvPr userDrawn="1"/>
          </p:nvCxnSpPr>
          <p:spPr>
            <a:xfrm flipH="1">
              <a:off x="0" y="242316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0927513F-B8F4-4535-D6B9-22553CD8CDCA}"/>
                </a:ext>
              </a:extLst>
            </p:cNvPr>
            <p:cNvCxnSpPr>
              <a:cxnSpLocks/>
            </p:cNvCxnSpPr>
            <p:nvPr userDrawn="1"/>
          </p:nvCxnSpPr>
          <p:spPr>
            <a:xfrm flipH="1">
              <a:off x="0" y="3227832"/>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C8867138-3209-5A90-E746-22835CCCF44D}"/>
                </a:ext>
              </a:extLst>
            </p:cNvPr>
            <p:cNvCxnSpPr>
              <a:cxnSpLocks/>
            </p:cNvCxnSpPr>
            <p:nvPr userDrawn="1"/>
          </p:nvCxnSpPr>
          <p:spPr>
            <a:xfrm flipH="1">
              <a:off x="0" y="443484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9AD2711C-57CB-90A1-53F9-02678B59D2F5}"/>
                </a:ext>
              </a:extLst>
            </p:cNvPr>
            <p:cNvCxnSpPr>
              <a:cxnSpLocks/>
            </p:cNvCxnSpPr>
            <p:nvPr userDrawn="1"/>
          </p:nvCxnSpPr>
          <p:spPr>
            <a:xfrm flipH="1">
              <a:off x="0" y="5641848"/>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09C482BB-FE54-0F46-6E3D-45074DAFFBAE}"/>
                </a:ext>
              </a:extLst>
            </p:cNvPr>
            <p:cNvCxnSpPr>
              <a:cxnSpLocks/>
            </p:cNvCxnSpPr>
            <p:nvPr userDrawn="1"/>
          </p:nvCxnSpPr>
          <p:spPr>
            <a:xfrm>
              <a:off x="11374479"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B8D50371-8D55-9515-3195-79E69228DAFA}"/>
                </a:ext>
              </a:extLst>
            </p:cNvPr>
            <p:cNvCxnSpPr>
              <a:cxnSpLocks/>
            </p:cNvCxnSpPr>
            <p:nvPr userDrawn="1"/>
          </p:nvCxnSpPr>
          <p:spPr>
            <a:xfrm>
              <a:off x="10968442"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D7114EAF-0F2D-C5F2-5F62-D5B9CFF21821}"/>
                </a:ext>
              </a:extLst>
            </p:cNvPr>
            <p:cNvCxnSpPr>
              <a:cxnSpLocks/>
            </p:cNvCxnSpPr>
            <p:nvPr userDrawn="1"/>
          </p:nvCxnSpPr>
          <p:spPr>
            <a:xfrm>
              <a:off x="10156368"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F201F808-86D6-C3CA-4424-0C1A6B88751F}"/>
                </a:ext>
              </a:extLst>
            </p:cNvPr>
            <p:cNvCxnSpPr>
              <a:cxnSpLocks/>
            </p:cNvCxnSpPr>
            <p:nvPr userDrawn="1"/>
          </p:nvCxnSpPr>
          <p:spPr>
            <a:xfrm>
              <a:off x="9750331"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5B36549B-20B5-1C57-B8AE-3B5AA5FD160D}"/>
                </a:ext>
              </a:extLst>
            </p:cNvPr>
            <p:cNvCxnSpPr>
              <a:cxnSpLocks/>
            </p:cNvCxnSpPr>
            <p:nvPr userDrawn="1"/>
          </p:nvCxnSpPr>
          <p:spPr>
            <a:xfrm>
              <a:off x="8938257"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75ACACDF-34C0-D37C-8F51-B3CD1A53262D}"/>
                </a:ext>
              </a:extLst>
            </p:cNvPr>
            <p:cNvCxnSpPr>
              <a:cxnSpLocks/>
            </p:cNvCxnSpPr>
            <p:nvPr userDrawn="1"/>
          </p:nvCxnSpPr>
          <p:spPr>
            <a:xfrm>
              <a:off x="8126183"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5C560AC9-AC09-8D35-2627-4E49B25B67DD}"/>
                </a:ext>
              </a:extLst>
            </p:cNvPr>
            <p:cNvCxnSpPr>
              <a:cxnSpLocks/>
            </p:cNvCxnSpPr>
            <p:nvPr userDrawn="1"/>
          </p:nvCxnSpPr>
          <p:spPr>
            <a:xfrm>
              <a:off x="7720146"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25D0EEC0-C48B-1D91-4AFC-1E08BAB7D034}"/>
                </a:ext>
              </a:extLst>
            </p:cNvPr>
            <p:cNvCxnSpPr>
              <a:cxnSpLocks/>
            </p:cNvCxnSpPr>
            <p:nvPr userDrawn="1"/>
          </p:nvCxnSpPr>
          <p:spPr>
            <a:xfrm>
              <a:off x="6908072"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0" name="Straight Connector 49">
              <a:extLst>
                <a:ext uri="{FF2B5EF4-FFF2-40B4-BE49-F238E27FC236}">
                  <a16:creationId xmlns:a16="http://schemas.microsoft.com/office/drawing/2014/main" id="{6F8064F0-E848-6ECB-F85C-BFDF5898AE70}"/>
                </a:ext>
              </a:extLst>
            </p:cNvPr>
            <p:cNvCxnSpPr>
              <a:cxnSpLocks/>
            </p:cNvCxnSpPr>
            <p:nvPr userDrawn="1"/>
          </p:nvCxnSpPr>
          <p:spPr>
            <a:xfrm>
              <a:off x="6502035"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E1AE83D0-2BF1-3C37-1ACC-C9C1DBDC4014}"/>
                </a:ext>
              </a:extLst>
            </p:cNvPr>
            <p:cNvCxnSpPr>
              <a:cxnSpLocks/>
            </p:cNvCxnSpPr>
            <p:nvPr userDrawn="1"/>
          </p:nvCxnSpPr>
          <p:spPr>
            <a:xfrm>
              <a:off x="5689961"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F7AE0A26-97A2-13B6-BF1A-F9EBE32B8F37}"/>
                </a:ext>
              </a:extLst>
            </p:cNvPr>
            <p:cNvCxnSpPr>
              <a:cxnSpLocks/>
            </p:cNvCxnSpPr>
            <p:nvPr userDrawn="1"/>
          </p:nvCxnSpPr>
          <p:spPr>
            <a:xfrm>
              <a:off x="5283924"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A9C5CCE1-1385-AD1D-9F96-B0CBF627CB9B}"/>
                </a:ext>
              </a:extLst>
            </p:cNvPr>
            <p:cNvCxnSpPr>
              <a:cxnSpLocks/>
            </p:cNvCxnSpPr>
            <p:nvPr userDrawn="1"/>
          </p:nvCxnSpPr>
          <p:spPr>
            <a:xfrm>
              <a:off x="4471850"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67A8D8BF-E045-1E8E-C959-D550B56A24B2}"/>
                </a:ext>
              </a:extLst>
            </p:cNvPr>
            <p:cNvCxnSpPr>
              <a:cxnSpLocks/>
            </p:cNvCxnSpPr>
            <p:nvPr userDrawn="1"/>
          </p:nvCxnSpPr>
          <p:spPr>
            <a:xfrm>
              <a:off x="4065813"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6752331A-1B15-6F82-EBA7-CF0BA812628D}"/>
                </a:ext>
              </a:extLst>
            </p:cNvPr>
            <p:cNvCxnSpPr>
              <a:cxnSpLocks/>
            </p:cNvCxnSpPr>
            <p:nvPr userDrawn="1"/>
          </p:nvCxnSpPr>
          <p:spPr>
            <a:xfrm>
              <a:off x="3253739"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2E5890DB-0ABE-F8F8-DB77-DB37FB75A6C8}"/>
                </a:ext>
              </a:extLst>
            </p:cNvPr>
            <p:cNvCxnSpPr>
              <a:cxnSpLocks/>
            </p:cNvCxnSpPr>
            <p:nvPr userDrawn="1"/>
          </p:nvCxnSpPr>
          <p:spPr>
            <a:xfrm>
              <a:off x="2441665"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43A9201F-5BFF-CD3E-C2FB-B7FF7D8A2DAD}"/>
                </a:ext>
              </a:extLst>
            </p:cNvPr>
            <p:cNvCxnSpPr>
              <a:cxnSpLocks/>
            </p:cNvCxnSpPr>
            <p:nvPr userDrawn="1"/>
          </p:nvCxnSpPr>
          <p:spPr>
            <a:xfrm>
              <a:off x="2035628"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CA636FF1-D14E-858F-5B9F-62F422AA8929}"/>
                </a:ext>
              </a:extLst>
            </p:cNvPr>
            <p:cNvCxnSpPr>
              <a:cxnSpLocks/>
            </p:cNvCxnSpPr>
            <p:nvPr userDrawn="1"/>
          </p:nvCxnSpPr>
          <p:spPr>
            <a:xfrm>
              <a:off x="1223554"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79131C92-2E62-1CD3-B784-32B0E256F93B}"/>
                </a:ext>
              </a:extLst>
            </p:cNvPr>
            <p:cNvCxnSpPr>
              <a:cxnSpLocks/>
            </p:cNvCxnSpPr>
            <p:nvPr userDrawn="1"/>
          </p:nvCxnSpPr>
          <p:spPr>
            <a:xfrm>
              <a:off x="817517" y="21178"/>
              <a:ext cx="0" cy="685800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FE46D594-5F9D-1A54-600D-C9CFF80F8BD5}"/>
                </a:ext>
              </a:extLst>
            </p:cNvPr>
            <p:cNvCxnSpPr>
              <a:cxnSpLocks/>
            </p:cNvCxnSpPr>
            <p:nvPr userDrawn="1"/>
          </p:nvCxnSpPr>
          <p:spPr>
            <a:xfrm flipH="1">
              <a:off x="0" y="813816"/>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AE2FA110-DA73-7399-4984-63B8D2A68593}"/>
                </a:ext>
              </a:extLst>
            </p:cNvPr>
            <p:cNvCxnSpPr>
              <a:cxnSpLocks/>
            </p:cNvCxnSpPr>
            <p:nvPr userDrawn="1"/>
          </p:nvCxnSpPr>
          <p:spPr>
            <a:xfrm flipH="1">
              <a:off x="0" y="41148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7CAD9846-ABB3-8836-731C-BFC2416B6C65}"/>
                </a:ext>
              </a:extLst>
            </p:cNvPr>
            <p:cNvCxnSpPr>
              <a:cxnSpLocks/>
            </p:cNvCxnSpPr>
            <p:nvPr userDrawn="1"/>
          </p:nvCxnSpPr>
          <p:spPr>
            <a:xfrm flipH="1">
              <a:off x="0" y="1618488"/>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CB1E0587-3D8C-4E9B-D532-1B586203F903}"/>
                </a:ext>
              </a:extLst>
            </p:cNvPr>
            <p:cNvCxnSpPr>
              <a:cxnSpLocks/>
            </p:cNvCxnSpPr>
            <p:nvPr userDrawn="1"/>
          </p:nvCxnSpPr>
          <p:spPr>
            <a:xfrm flipH="1">
              <a:off x="0" y="2020824"/>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EA052CCE-80B1-DA6E-DDCC-5054010A9F45}"/>
                </a:ext>
              </a:extLst>
            </p:cNvPr>
            <p:cNvCxnSpPr>
              <a:cxnSpLocks/>
            </p:cNvCxnSpPr>
            <p:nvPr userDrawn="1"/>
          </p:nvCxnSpPr>
          <p:spPr>
            <a:xfrm flipH="1">
              <a:off x="0" y="2825496"/>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CEF9090C-1AFD-CB02-377C-4598E773E486}"/>
                </a:ext>
              </a:extLst>
            </p:cNvPr>
            <p:cNvCxnSpPr>
              <a:cxnSpLocks/>
            </p:cNvCxnSpPr>
            <p:nvPr userDrawn="1"/>
          </p:nvCxnSpPr>
          <p:spPr>
            <a:xfrm flipH="1">
              <a:off x="0" y="3630168"/>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5099681B-C3BB-1B20-7094-B5F28DC4B2D7}"/>
                </a:ext>
              </a:extLst>
            </p:cNvPr>
            <p:cNvCxnSpPr>
              <a:cxnSpLocks/>
            </p:cNvCxnSpPr>
            <p:nvPr userDrawn="1"/>
          </p:nvCxnSpPr>
          <p:spPr>
            <a:xfrm flipH="1">
              <a:off x="0" y="4032504"/>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F629F5A6-569D-1EE6-CC0A-5E9FDF435E4F}"/>
                </a:ext>
              </a:extLst>
            </p:cNvPr>
            <p:cNvCxnSpPr>
              <a:cxnSpLocks/>
            </p:cNvCxnSpPr>
            <p:nvPr userDrawn="1"/>
          </p:nvCxnSpPr>
          <p:spPr>
            <a:xfrm flipH="1">
              <a:off x="0" y="4837176"/>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AA01256C-0175-9923-87E8-92222EBFCD36}"/>
                </a:ext>
              </a:extLst>
            </p:cNvPr>
            <p:cNvCxnSpPr>
              <a:cxnSpLocks/>
            </p:cNvCxnSpPr>
            <p:nvPr userDrawn="1"/>
          </p:nvCxnSpPr>
          <p:spPr>
            <a:xfrm flipH="1">
              <a:off x="0" y="5239512"/>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8AC8C088-A3CC-B1A3-C525-65BEDEC22226}"/>
                </a:ext>
              </a:extLst>
            </p:cNvPr>
            <p:cNvCxnSpPr>
              <a:cxnSpLocks/>
            </p:cNvCxnSpPr>
            <p:nvPr userDrawn="1"/>
          </p:nvCxnSpPr>
          <p:spPr>
            <a:xfrm flipH="1">
              <a:off x="0" y="6044184"/>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AFF0A80A-3275-CDE8-8D6D-A72C36D2DBA5}"/>
                </a:ext>
              </a:extLst>
            </p:cNvPr>
            <p:cNvCxnSpPr>
              <a:cxnSpLocks/>
            </p:cNvCxnSpPr>
            <p:nvPr userDrawn="1"/>
          </p:nvCxnSpPr>
          <p:spPr>
            <a:xfrm flipH="1">
              <a:off x="0" y="6446520"/>
              <a:ext cx="12192000" cy="0"/>
            </a:xfrm>
            <a:prstGeom prst="line">
              <a:avLst/>
            </a:prstGeom>
            <a:ln w="15875">
              <a:solidFill>
                <a:schemeClr val="bg2">
                  <a:lumMod val="85000"/>
                </a:schemeClr>
              </a:solidFill>
            </a:ln>
          </p:spPr>
          <p:style>
            <a:lnRef idx="2">
              <a:schemeClr val="accent1"/>
            </a:lnRef>
            <a:fillRef idx="0">
              <a:schemeClr val="accent1"/>
            </a:fillRef>
            <a:effectRef idx="1">
              <a:schemeClr val="accent1"/>
            </a:effectRef>
            <a:fontRef idx="minor">
              <a:schemeClr val="tx1"/>
            </a:fontRef>
          </p:style>
        </p:cxnSp>
      </p:grpSp>
      <p:sp>
        <p:nvSpPr>
          <p:cNvPr id="11" name="Rectangle 10">
            <a:extLst>
              <a:ext uri="{FF2B5EF4-FFF2-40B4-BE49-F238E27FC236}">
                <a16:creationId xmlns:a16="http://schemas.microsoft.com/office/drawing/2014/main" id="{C6AF8B4A-D4F7-191B-0E8A-86760B34FA66}"/>
              </a:ext>
            </a:extLst>
          </p:cNvPr>
          <p:cNvSpPr/>
          <p:nvPr userDrawn="1"/>
        </p:nvSpPr>
        <p:spPr>
          <a:xfrm>
            <a:off x="10931525" y="6223000"/>
            <a:ext cx="882650" cy="3619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1200"/>
              </a:spcBef>
            </a:pPr>
            <a:endParaRPr lang="en-US" spc="-50" dirty="0">
              <a:solidFill>
                <a:schemeClr val="bg1"/>
              </a:solidFill>
              <a:latin typeface="MCA U ten U five" panose="02000507000000020003" pitchFamily="2" charset="77"/>
            </a:endParaRPr>
          </a:p>
        </p:txBody>
      </p:sp>
      <p:pic>
        <p:nvPicPr>
          <p:cNvPr id="16" name="Graphic 15">
            <a:extLst>
              <a:ext uri="{FF2B5EF4-FFF2-40B4-BE49-F238E27FC236}">
                <a16:creationId xmlns:a16="http://schemas.microsoft.com/office/drawing/2014/main" id="{3E36E11B-3E37-14A5-C0B2-43E4C6F8309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 name="Text Placeholder 7">
            <a:extLst>
              <a:ext uri="{FF2B5EF4-FFF2-40B4-BE49-F238E27FC236}">
                <a16:creationId xmlns:a16="http://schemas.microsoft.com/office/drawing/2014/main" id="{5A22A0A2-1F8D-6617-962C-B7A5EEB3DAB4}"/>
              </a:ext>
            </a:extLst>
          </p:cNvPr>
          <p:cNvSpPr>
            <a:spLocks noGrp="1"/>
          </p:cNvSpPr>
          <p:nvPr>
            <p:ph type="body" sz="quarter" idx="19"/>
          </p:nvPr>
        </p:nvSpPr>
        <p:spPr>
          <a:xfrm>
            <a:off x="6107149" y="1205858"/>
            <a:ext cx="4846320" cy="4395952"/>
          </a:xfrm>
          <a:prstGeom prst="rect">
            <a:avLst/>
          </a:prstGeom>
          <a:solidFill>
            <a:schemeClr val="bg1"/>
          </a:solidFill>
          <a:ln>
            <a:noFill/>
          </a:ln>
        </p:spPr>
        <p:txBody>
          <a:bodyPr lIns="274320" tIns="182880" rIns="274320" bIns="182880"/>
          <a:lstStyle>
            <a:lvl1pPr>
              <a:lnSpc>
                <a:spcPct val="90000"/>
              </a:lnSpc>
              <a:spcBef>
                <a:spcPts val="1800"/>
              </a:spcBef>
              <a:defRPr sz="4000" b="0" i="0">
                <a:solidFill>
                  <a:schemeClr val="tx1"/>
                </a:solidFill>
                <a:latin typeface="MCA U ten U five" panose="02000507000000020003" pitchFamily="2" charset="77"/>
              </a:defRPr>
            </a:lvl1pPr>
          </a:lstStyle>
          <a:p>
            <a:pPr lvl="0"/>
            <a:r>
              <a:rPr lang="en-US"/>
              <a:t>Click to edit Master text styles</a:t>
            </a:r>
          </a:p>
        </p:txBody>
      </p:sp>
      <p:sp>
        <p:nvSpPr>
          <p:cNvPr id="4" name="Date Placeholder 3">
            <a:extLst>
              <a:ext uri="{FF2B5EF4-FFF2-40B4-BE49-F238E27FC236}">
                <a16:creationId xmlns:a16="http://schemas.microsoft.com/office/drawing/2014/main" id="{07104FE8-313A-EC6E-FA58-C85B360C018C}"/>
              </a:ext>
            </a:extLst>
          </p:cNvPr>
          <p:cNvSpPr>
            <a:spLocks noGrp="1"/>
          </p:cNvSpPr>
          <p:nvPr>
            <p:ph type="dt" sz="half" idx="16"/>
          </p:nvPr>
        </p:nvSpPr>
        <p:spPr>
          <a:solidFill>
            <a:schemeClr val="bg1"/>
          </a:solidFill>
        </p:spPr>
        <p:txBody>
          <a:bodyPr/>
          <a:lstStyle/>
          <a:p>
            <a:fld id="{FF9A8E65-C170-534D-962E-73B763A1D6C4}" type="datetime1">
              <a:rPr lang="en-US" smtClean="0"/>
              <a:pPr/>
              <a:t>8/11/2026</a:t>
            </a:fld>
            <a:endParaRPr lang="en-US" dirty="0"/>
          </a:p>
        </p:txBody>
      </p:sp>
      <p:sp>
        <p:nvSpPr>
          <p:cNvPr id="7" name="Footer Placeholder 6">
            <a:extLst>
              <a:ext uri="{FF2B5EF4-FFF2-40B4-BE49-F238E27FC236}">
                <a16:creationId xmlns:a16="http://schemas.microsoft.com/office/drawing/2014/main" id="{FF32E4AA-38F3-453B-DC47-F13DC27DE2BC}"/>
              </a:ext>
            </a:extLst>
          </p:cNvPr>
          <p:cNvSpPr>
            <a:spLocks noGrp="1"/>
          </p:cNvSpPr>
          <p:nvPr>
            <p:ph type="ftr" sz="quarter" idx="17"/>
          </p:nvPr>
        </p:nvSpPr>
        <p:spPr>
          <a:solidFill>
            <a:schemeClr val="bg1"/>
          </a:solidFill>
        </p:spPr>
        <p:txBody>
          <a:bodyPr/>
          <a:lstStyle/>
          <a:p>
            <a:endParaRPr lang="en-US" dirty="0"/>
          </a:p>
        </p:txBody>
      </p:sp>
      <p:sp>
        <p:nvSpPr>
          <p:cNvPr id="9" name="Slide Number Placeholder 8">
            <a:extLst>
              <a:ext uri="{FF2B5EF4-FFF2-40B4-BE49-F238E27FC236}">
                <a16:creationId xmlns:a16="http://schemas.microsoft.com/office/drawing/2014/main" id="{65C7EC44-2C5E-F59A-DD7B-8D7C1C70D82B}"/>
              </a:ext>
            </a:extLst>
          </p:cNvPr>
          <p:cNvSpPr>
            <a:spLocks noGrp="1"/>
          </p:cNvSpPr>
          <p:nvPr>
            <p:ph type="sldNum" sz="quarter" idx="18"/>
          </p:nvPr>
        </p:nvSpPr>
        <p:spPr>
          <a:solidFill>
            <a:schemeClr val="bg1"/>
          </a:solidFill>
        </p:spPr>
        <p:txBody>
          <a:bodyPr/>
          <a:lstStyle/>
          <a:p>
            <a:fld id="{1AD59F8F-821C-794D-AFBA-1518A32149B9}" type="slidenum">
              <a:rPr lang="en-US" smtClean="0"/>
              <a:pPr/>
              <a:t>‹#›</a:t>
            </a:fld>
            <a:endParaRPr lang="en-US" dirty="0"/>
          </a:p>
        </p:txBody>
      </p:sp>
      <p:sp>
        <p:nvSpPr>
          <p:cNvPr id="3" name="Text Placeholder 7">
            <a:extLst>
              <a:ext uri="{FF2B5EF4-FFF2-40B4-BE49-F238E27FC236}">
                <a16:creationId xmlns:a16="http://schemas.microsoft.com/office/drawing/2014/main" id="{45758801-8665-EDB6-74F1-D488570B4280}"/>
              </a:ext>
            </a:extLst>
          </p:cNvPr>
          <p:cNvSpPr>
            <a:spLocks noGrp="1"/>
          </p:cNvSpPr>
          <p:nvPr>
            <p:ph type="body" sz="quarter" idx="13"/>
          </p:nvPr>
        </p:nvSpPr>
        <p:spPr>
          <a:xfrm>
            <a:off x="425803" y="1205859"/>
            <a:ext cx="4846320" cy="4395952"/>
          </a:xfrm>
          <a:prstGeom prst="rect">
            <a:avLst/>
          </a:prstGeom>
          <a:solidFill>
            <a:schemeClr val="bg1"/>
          </a:solidFill>
          <a:ln>
            <a:noFill/>
          </a:ln>
        </p:spPr>
        <p:txBody>
          <a:bodyPr lIns="274320" tIns="182880" rIns="274320" bIns="182880"/>
          <a:lstStyle>
            <a:lvl1pPr>
              <a:lnSpc>
                <a:spcPct val="90000"/>
              </a:lnSpc>
              <a:spcBef>
                <a:spcPts val="1800"/>
              </a:spcBef>
              <a:defRPr sz="4000" b="0" i="0">
                <a:solidFill>
                  <a:schemeClr val="tx1"/>
                </a:solidFill>
                <a:latin typeface="MCA U ten U five" panose="02000507000000020003" pitchFamily="2" charset="77"/>
              </a:defRPr>
            </a:lvl1pPr>
          </a:lstStyle>
          <a:p>
            <a:pPr lvl="0"/>
            <a:r>
              <a:rPr lang="en-US"/>
              <a:t>Click to edit Master text styles</a:t>
            </a:r>
          </a:p>
        </p:txBody>
      </p:sp>
    </p:spTree>
    <p:extLst>
      <p:ext uri="{BB962C8B-B14F-4D97-AF65-F5344CB8AC3E}">
        <p14:creationId xmlns:p14="http://schemas.microsoft.com/office/powerpoint/2010/main" val="2678267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able Fu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p:nvPr>
        </p:nvSpPr>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7" name="Table Placeholder 6">
            <a:extLst>
              <a:ext uri="{FF2B5EF4-FFF2-40B4-BE49-F238E27FC236}">
                <a16:creationId xmlns:a16="http://schemas.microsoft.com/office/drawing/2014/main" id="{1A9F9AEC-777A-1D1D-2F3C-9F269BC0CD6D}"/>
              </a:ext>
            </a:extLst>
          </p:cNvPr>
          <p:cNvSpPr>
            <a:spLocks noGrp="1"/>
          </p:cNvSpPr>
          <p:nvPr>
            <p:ph type="tbl" sz="quarter" idx="14"/>
          </p:nvPr>
        </p:nvSpPr>
        <p:spPr>
          <a:xfrm>
            <a:off x="401961" y="1133856"/>
            <a:ext cx="11378560" cy="4585992"/>
          </a:xfrm>
        </p:spPr>
        <p:txBody>
          <a:bodyPr bIns="1097280" anchor="ctr" anchorCtr="1"/>
          <a:lstStyle>
            <a:lvl1pPr>
              <a:defRPr sz="1400" b="0" i="0">
                <a:solidFill>
                  <a:schemeClr val="tx1"/>
                </a:solidFill>
                <a:latin typeface="MCA U ten U five" panose="02000507000000020003" pitchFamily="2" charset="77"/>
              </a:defRPr>
            </a:lvl1pPr>
          </a:lstStyle>
          <a:p>
            <a:r>
              <a:rPr lang="en-US"/>
              <a:t>Click icon to add table</a:t>
            </a:r>
            <a:endParaRPr lang="en-US" dirty="0"/>
          </a:p>
        </p:txBody>
      </p:sp>
      <p:sp>
        <p:nvSpPr>
          <p:cNvPr id="4" name="Date Placeholder 3">
            <a:extLst>
              <a:ext uri="{FF2B5EF4-FFF2-40B4-BE49-F238E27FC236}">
                <a16:creationId xmlns:a16="http://schemas.microsoft.com/office/drawing/2014/main" id="{85C81D54-D903-E0E2-927E-5F9C1F970678}"/>
              </a:ext>
            </a:extLst>
          </p:cNvPr>
          <p:cNvSpPr>
            <a:spLocks noGrp="1"/>
          </p:cNvSpPr>
          <p:nvPr>
            <p:ph type="dt" sz="half" idx="15"/>
          </p:nvPr>
        </p:nvSpPr>
        <p:spPr/>
        <p:txBody>
          <a:bodyPr/>
          <a:lstStyle/>
          <a:p>
            <a:fld id="{FF9A8E65-C170-534D-962E-73B763A1D6C4}" type="datetime1">
              <a:rPr lang="en-US" smtClean="0"/>
              <a:pPr/>
              <a:t>8/11/2026</a:t>
            </a:fld>
            <a:endParaRPr lang="en-US" dirty="0"/>
          </a:p>
        </p:txBody>
      </p:sp>
      <p:sp>
        <p:nvSpPr>
          <p:cNvPr id="8" name="Footer Placeholder 7">
            <a:extLst>
              <a:ext uri="{FF2B5EF4-FFF2-40B4-BE49-F238E27FC236}">
                <a16:creationId xmlns:a16="http://schemas.microsoft.com/office/drawing/2014/main" id="{39D92E4E-460C-1040-9C00-2AF21CD8B198}"/>
              </a:ext>
            </a:extLst>
          </p:cNvPr>
          <p:cNvSpPr>
            <a:spLocks noGrp="1"/>
          </p:cNvSpPr>
          <p:nvPr>
            <p:ph type="ftr" sz="quarter" idx="16"/>
          </p:nvPr>
        </p:nvSpPr>
        <p:spPr/>
        <p:txBody>
          <a:bodyPr/>
          <a:lstStyle/>
          <a:p>
            <a:endParaRPr lang="en-US" dirty="0"/>
          </a:p>
        </p:txBody>
      </p:sp>
      <p:sp>
        <p:nvSpPr>
          <p:cNvPr id="9" name="Slide Number Placeholder 8">
            <a:extLst>
              <a:ext uri="{FF2B5EF4-FFF2-40B4-BE49-F238E27FC236}">
                <a16:creationId xmlns:a16="http://schemas.microsoft.com/office/drawing/2014/main" id="{628F1557-CCC4-A35D-0325-32AA9D194BCD}"/>
              </a:ext>
            </a:extLst>
          </p:cNvPr>
          <p:cNvSpPr>
            <a:spLocks noGrp="1"/>
          </p:cNvSpPr>
          <p:nvPr>
            <p:ph type="sldNum" sz="quarter" idx="17"/>
          </p:nvPr>
        </p:nvSpPr>
        <p:spPr/>
        <p:txBody>
          <a:bodyPr/>
          <a:lstStyle/>
          <a:p>
            <a:fld id="{1AD59F8F-821C-794D-AFBA-1518A32149B9}" type="slidenum">
              <a:rPr lang="en-US" smtClean="0"/>
              <a:pPr/>
              <a:t>‹#›</a:t>
            </a:fld>
            <a:endParaRPr lang="en-US" dirty="0"/>
          </a:p>
        </p:txBody>
      </p:sp>
      <p:pic>
        <p:nvPicPr>
          <p:cNvPr id="12" name="Graphic 11">
            <a:extLst>
              <a:ext uri="{FF2B5EF4-FFF2-40B4-BE49-F238E27FC236}">
                <a16:creationId xmlns:a16="http://schemas.microsoft.com/office/drawing/2014/main" id="{2713846C-845D-B695-8381-F1205572B5D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631120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able Two Thirds">
    <p:spTree>
      <p:nvGrpSpPr>
        <p:cNvPr id="1" name=""/>
        <p:cNvGrpSpPr/>
        <p:nvPr/>
      </p:nvGrpSpPr>
      <p:grpSpPr>
        <a:xfrm>
          <a:off x="0" y="0"/>
          <a:ext cx="0" cy="0"/>
          <a:chOff x="0" y="0"/>
          <a:chExt cx="0" cy="0"/>
        </a:xfrm>
      </p:grpSpPr>
      <p:sp>
        <p:nvSpPr>
          <p:cNvPr id="7" name="Table Placeholder 6">
            <a:extLst>
              <a:ext uri="{FF2B5EF4-FFF2-40B4-BE49-F238E27FC236}">
                <a16:creationId xmlns:a16="http://schemas.microsoft.com/office/drawing/2014/main" id="{1A9F9AEC-777A-1D1D-2F3C-9F269BC0CD6D}"/>
              </a:ext>
            </a:extLst>
          </p:cNvPr>
          <p:cNvSpPr>
            <a:spLocks noGrp="1"/>
          </p:cNvSpPr>
          <p:nvPr>
            <p:ph type="tbl" sz="quarter" idx="14"/>
          </p:nvPr>
        </p:nvSpPr>
        <p:spPr>
          <a:xfrm>
            <a:off x="4233550" y="1133856"/>
            <a:ext cx="7552050" cy="4585992"/>
          </a:xfrm>
        </p:spPr>
        <p:txBody>
          <a:bodyPr bIns="1097280" anchor="ctr" anchorCtr="1"/>
          <a:lstStyle>
            <a:lvl1pPr>
              <a:defRPr sz="1400" b="0" i="0">
                <a:solidFill>
                  <a:schemeClr val="tx1"/>
                </a:solidFill>
                <a:latin typeface="MCA U ten U five" panose="02000507000000020003" pitchFamily="2" charset="77"/>
              </a:defRPr>
            </a:lvl1pPr>
          </a:lstStyle>
          <a:p>
            <a:r>
              <a:rPr lang="en-US"/>
              <a:t>Click icon to add table</a:t>
            </a:r>
            <a:endParaRPr lang="en-US" dirty="0"/>
          </a:p>
        </p:txBody>
      </p:sp>
      <p:sp>
        <p:nvSpPr>
          <p:cNvPr id="4" name="Date Placeholder 3">
            <a:extLst>
              <a:ext uri="{FF2B5EF4-FFF2-40B4-BE49-F238E27FC236}">
                <a16:creationId xmlns:a16="http://schemas.microsoft.com/office/drawing/2014/main" id="{34A4CAED-ABE1-1A1B-00AF-11725F32C6ED}"/>
              </a:ext>
            </a:extLst>
          </p:cNvPr>
          <p:cNvSpPr>
            <a:spLocks noGrp="1"/>
          </p:cNvSpPr>
          <p:nvPr>
            <p:ph type="dt" sz="half" idx="15"/>
          </p:nvPr>
        </p:nvSpPr>
        <p:spPr/>
        <p:txBody>
          <a:bodyPr/>
          <a:lstStyle/>
          <a:p>
            <a:fld id="{FF9A8E65-C170-534D-962E-73B763A1D6C4}" type="datetime1">
              <a:rPr lang="en-US" smtClean="0"/>
              <a:pPr/>
              <a:t>8/11/2026</a:t>
            </a:fld>
            <a:endParaRPr lang="en-US" dirty="0"/>
          </a:p>
        </p:txBody>
      </p:sp>
      <p:sp>
        <p:nvSpPr>
          <p:cNvPr id="8" name="Footer Placeholder 7">
            <a:extLst>
              <a:ext uri="{FF2B5EF4-FFF2-40B4-BE49-F238E27FC236}">
                <a16:creationId xmlns:a16="http://schemas.microsoft.com/office/drawing/2014/main" id="{4998442A-CDC6-980A-5DB5-1DF1BA8D745E}"/>
              </a:ext>
            </a:extLst>
          </p:cNvPr>
          <p:cNvSpPr>
            <a:spLocks noGrp="1"/>
          </p:cNvSpPr>
          <p:nvPr>
            <p:ph type="ftr" sz="quarter" idx="16"/>
          </p:nvPr>
        </p:nvSpPr>
        <p:spPr/>
        <p:txBody>
          <a:bodyPr/>
          <a:lstStyle/>
          <a:p>
            <a:endParaRPr lang="en-US" dirty="0"/>
          </a:p>
        </p:txBody>
      </p:sp>
      <p:sp>
        <p:nvSpPr>
          <p:cNvPr id="9" name="Slide Number Placeholder 8">
            <a:extLst>
              <a:ext uri="{FF2B5EF4-FFF2-40B4-BE49-F238E27FC236}">
                <a16:creationId xmlns:a16="http://schemas.microsoft.com/office/drawing/2014/main" id="{37E23EC5-095A-D24A-3F21-52AF92202092}"/>
              </a:ext>
            </a:extLst>
          </p:cNvPr>
          <p:cNvSpPr>
            <a:spLocks noGrp="1"/>
          </p:cNvSpPr>
          <p:nvPr>
            <p:ph type="sldNum" sz="quarter" idx="17"/>
          </p:nvPr>
        </p:nvSpPr>
        <p:spPr/>
        <p:txBody>
          <a:bodyPr/>
          <a:lstStyle/>
          <a:p>
            <a:fld id="{1AD59F8F-821C-794D-AFBA-1518A32149B9}" type="slidenum">
              <a:rPr lang="en-US" smtClean="0"/>
              <a:pPr/>
              <a:t>‹#›</a:t>
            </a:fld>
            <a:endParaRPr lang="en-US" dirty="0"/>
          </a:p>
        </p:txBody>
      </p:sp>
      <p:pic>
        <p:nvPicPr>
          <p:cNvPr id="19" name="Graphic 18">
            <a:extLst>
              <a:ext uri="{FF2B5EF4-FFF2-40B4-BE49-F238E27FC236}">
                <a16:creationId xmlns:a16="http://schemas.microsoft.com/office/drawing/2014/main" id="{0E9DAEC4-0A82-8554-FA7F-C5789CB4F0A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0" name="Title 1">
            <a:extLst>
              <a:ext uri="{FF2B5EF4-FFF2-40B4-BE49-F238E27FC236}">
                <a16:creationId xmlns:a16="http://schemas.microsoft.com/office/drawing/2014/main" id="{AD4083A7-B3A6-25C4-F9B2-31E1C065B366}"/>
              </a:ext>
            </a:extLst>
          </p:cNvPr>
          <p:cNvSpPr>
            <a:spLocks noGrp="1"/>
          </p:cNvSpPr>
          <p:nvPr>
            <p:ph type="title"/>
          </p:nvPr>
        </p:nvSpPr>
        <p:spPr>
          <a:xfrm>
            <a:off x="401961" y="323813"/>
            <a:ext cx="11378560" cy="369947"/>
          </a:xfrm>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24" name="Text Placeholder 7">
            <a:extLst>
              <a:ext uri="{FF2B5EF4-FFF2-40B4-BE49-F238E27FC236}">
                <a16:creationId xmlns:a16="http://schemas.microsoft.com/office/drawing/2014/main" id="{F041B441-0A13-F46B-C228-2498C0D5CD78}"/>
              </a:ext>
            </a:extLst>
          </p:cNvPr>
          <p:cNvSpPr>
            <a:spLocks noGrp="1"/>
          </p:cNvSpPr>
          <p:nvPr>
            <p:ph type="body" sz="quarter" idx="13" hasCustomPrompt="1"/>
          </p:nvPr>
        </p:nvSpPr>
        <p:spPr>
          <a:xfrm>
            <a:off x="401961" y="1828800"/>
            <a:ext cx="3420740" cy="3886200"/>
          </a:xfrm>
        </p:spPr>
        <p:txBody>
          <a:bodyPr/>
          <a:lstStyle>
            <a:lvl1pPr>
              <a:defRPr b="0" i="0">
                <a:solidFill>
                  <a:schemeClr val="tx1"/>
                </a:solidFill>
                <a:latin typeface="MCA U ten U five" panose="02000507000000020003" pitchFamily="2" charset="77"/>
              </a:defRPr>
            </a:lvl1pPr>
            <a:lvl2pPr>
              <a:defRPr b="0" i="0">
                <a:solidFill>
                  <a:schemeClr val="tx1"/>
                </a:solidFill>
                <a:latin typeface="MCA U ten U five" panose="02000507000000020003" pitchFamily="2" charset="77"/>
              </a:defRPr>
            </a:lvl2pPr>
            <a:lvl3pPr>
              <a:defRPr b="0" i="0">
                <a:solidFill>
                  <a:schemeClr val="tx1"/>
                </a:solidFill>
                <a:latin typeface="MCA U ten U five" panose="02000507000000020003" pitchFamily="2" charset="77"/>
              </a:defRPr>
            </a:lvl3pPr>
            <a:lvl4pPr>
              <a:defRPr b="0" i="0">
                <a:solidFill>
                  <a:schemeClr val="tx1"/>
                </a:solidFill>
                <a:latin typeface="MCA U ten U five" panose="02000507000000020003" pitchFamily="2" charset="77"/>
              </a:defRPr>
            </a:lvl4pPr>
            <a:lvl5pPr>
              <a:defRPr b="0" i="0">
                <a:solidFill>
                  <a:schemeClr val="tx1"/>
                </a:solidFill>
                <a:latin typeface="MCA U ten U five" panose="02000507000000020003" pitchFamily="2" charset="77"/>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4926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hart Full">
    <p:spTree>
      <p:nvGrpSpPr>
        <p:cNvPr id="1" name=""/>
        <p:cNvGrpSpPr/>
        <p:nvPr/>
      </p:nvGrpSpPr>
      <p:grpSpPr>
        <a:xfrm>
          <a:off x="0" y="0"/>
          <a:ext cx="0" cy="0"/>
          <a:chOff x="0" y="0"/>
          <a:chExt cx="0" cy="0"/>
        </a:xfrm>
      </p:grpSpPr>
      <p:sp>
        <p:nvSpPr>
          <p:cNvPr id="8" name="Chart Placeholder 7">
            <a:extLst>
              <a:ext uri="{FF2B5EF4-FFF2-40B4-BE49-F238E27FC236}">
                <a16:creationId xmlns:a16="http://schemas.microsoft.com/office/drawing/2014/main" id="{4CACF0D4-7050-8955-163A-74910AFB2540}"/>
              </a:ext>
            </a:extLst>
          </p:cNvPr>
          <p:cNvSpPr>
            <a:spLocks noGrp="1"/>
          </p:cNvSpPr>
          <p:nvPr>
            <p:ph type="chart" sz="quarter" idx="15"/>
          </p:nvPr>
        </p:nvSpPr>
        <p:spPr>
          <a:xfrm>
            <a:off x="401961" y="1133856"/>
            <a:ext cx="11388078" cy="4585992"/>
          </a:xfrm>
        </p:spPr>
        <p:txBody>
          <a:bodyPr vert="horz" lIns="0" tIns="0" rIns="0" bIns="1097280" rtlCol="0" anchor="ctr" anchorCtr="1">
            <a:noAutofit/>
          </a:bodyPr>
          <a:lstStyle>
            <a:lvl1pPr>
              <a:defRPr lang="en-US" sz="1400" b="0" i="0">
                <a:solidFill>
                  <a:schemeClr val="tx1"/>
                </a:solidFill>
                <a:latin typeface="MCA U ten U five" panose="02000507000000020003" pitchFamily="2" charset="77"/>
              </a:defRPr>
            </a:lvl1pPr>
          </a:lstStyle>
          <a:p>
            <a:pPr lvl="0"/>
            <a:r>
              <a:rPr lang="en-US"/>
              <a:t>Click icon to add chart</a:t>
            </a:r>
            <a:endParaRPr lang="en-US" dirty="0"/>
          </a:p>
        </p:txBody>
      </p:sp>
      <p:sp>
        <p:nvSpPr>
          <p:cNvPr id="2" name="Title 1">
            <a:extLst>
              <a:ext uri="{FF2B5EF4-FFF2-40B4-BE49-F238E27FC236}">
                <a16:creationId xmlns:a16="http://schemas.microsoft.com/office/drawing/2014/main" id="{936190C7-6C60-4290-A7AE-65AF2A9F35B6}"/>
              </a:ext>
            </a:extLst>
          </p:cNvPr>
          <p:cNvSpPr>
            <a:spLocks noGrp="1"/>
          </p:cNvSpPr>
          <p:nvPr>
            <p:ph type="title"/>
          </p:nvPr>
        </p:nvSpPr>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11" name="Date Placeholder 10">
            <a:extLst>
              <a:ext uri="{FF2B5EF4-FFF2-40B4-BE49-F238E27FC236}">
                <a16:creationId xmlns:a16="http://schemas.microsoft.com/office/drawing/2014/main" id="{D0605258-20DA-9E76-A1A0-19F885E9F79C}"/>
              </a:ext>
            </a:extLst>
          </p:cNvPr>
          <p:cNvSpPr>
            <a:spLocks noGrp="1"/>
          </p:cNvSpPr>
          <p:nvPr>
            <p:ph type="dt" sz="half" idx="16"/>
          </p:nvPr>
        </p:nvSpPr>
        <p:spPr/>
        <p:txBody>
          <a:bodyPr/>
          <a:lstStyle/>
          <a:p>
            <a:fld id="{FF9A8E65-C170-534D-962E-73B763A1D6C4}" type="datetime1">
              <a:rPr lang="en-US" smtClean="0"/>
              <a:pPr/>
              <a:t>8/11/2026</a:t>
            </a:fld>
            <a:endParaRPr lang="en-US" dirty="0"/>
          </a:p>
        </p:txBody>
      </p:sp>
      <p:sp>
        <p:nvSpPr>
          <p:cNvPr id="12" name="Footer Placeholder 11">
            <a:extLst>
              <a:ext uri="{FF2B5EF4-FFF2-40B4-BE49-F238E27FC236}">
                <a16:creationId xmlns:a16="http://schemas.microsoft.com/office/drawing/2014/main" id="{74749119-7C04-17DA-9FEF-3FAA44E4C7C0}"/>
              </a:ext>
            </a:extLst>
          </p:cNvPr>
          <p:cNvSpPr>
            <a:spLocks noGrp="1"/>
          </p:cNvSpPr>
          <p:nvPr>
            <p:ph type="ftr" sz="quarter" idx="17"/>
          </p:nvPr>
        </p:nvSpPr>
        <p:spPr/>
        <p:txBody>
          <a:bodyPr/>
          <a:lstStyle/>
          <a:p>
            <a:endParaRPr lang="en-US" dirty="0"/>
          </a:p>
        </p:txBody>
      </p:sp>
      <p:sp>
        <p:nvSpPr>
          <p:cNvPr id="13" name="Slide Number Placeholder 12">
            <a:extLst>
              <a:ext uri="{FF2B5EF4-FFF2-40B4-BE49-F238E27FC236}">
                <a16:creationId xmlns:a16="http://schemas.microsoft.com/office/drawing/2014/main" id="{9BF5DB6C-D69B-8C88-4B4F-88ED77BF0E43}"/>
              </a:ext>
            </a:extLst>
          </p:cNvPr>
          <p:cNvSpPr>
            <a:spLocks noGrp="1"/>
          </p:cNvSpPr>
          <p:nvPr>
            <p:ph type="sldNum" sz="quarter" idx="18"/>
          </p:nvPr>
        </p:nvSpPr>
        <p:spPr/>
        <p:txBody>
          <a:bodyPr/>
          <a:lstStyle/>
          <a:p>
            <a:fld id="{1AD59F8F-821C-794D-AFBA-1518A32149B9}" type="slidenum">
              <a:rPr lang="en-US" smtClean="0"/>
              <a:pPr/>
              <a:t>‹#›</a:t>
            </a:fld>
            <a:endParaRPr lang="en-US" dirty="0"/>
          </a:p>
        </p:txBody>
      </p:sp>
      <p:pic>
        <p:nvPicPr>
          <p:cNvPr id="15" name="Graphic 14">
            <a:extLst>
              <a:ext uri="{FF2B5EF4-FFF2-40B4-BE49-F238E27FC236}">
                <a16:creationId xmlns:a16="http://schemas.microsoft.com/office/drawing/2014/main" id="{B0A93CCA-EDA6-EA29-F39F-6E79701D885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4145386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hart Two Thirds">
    <p:spTree>
      <p:nvGrpSpPr>
        <p:cNvPr id="1" name=""/>
        <p:cNvGrpSpPr/>
        <p:nvPr/>
      </p:nvGrpSpPr>
      <p:grpSpPr>
        <a:xfrm>
          <a:off x="0" y="0"/>
          <a:ext cx="0" cy="0"/>
          <a:chOff x="0" y="0"/>
          <a:chExt cx="0" cy="0"/>
        </a:xfrm>
      </p:grpSpPr>
      <p:sp>
        <p:nvSpPr>
          <p:cNvPr id="8" name="Chart Placeholder 7">
            <a:extLst>
              <a:ext uri="{FF2B5EF4-FFF2-40B4-BE49-F238E27FC236}">
                <a16:creationId xmlns:a16="http://schemas.microsoft.com/office/drawing/2014/main" id="{C54E3C6D-83DC-A03F-F2A7-41CF273C7CF6}"/>
              </a:ext>
            </a:extLst>
          </p:cNvPr>
          <p:cNvSpPr>
            <a:spLocks noGrp="1"/>
          </p:cNvSpPr>
          <p:nvPr>
            <p:ph type="chart" sz="quarter" idx="15"/>
          </p:nvPr>
        </p:nvSpPr>
        <p:spPr>
          <a:xfrm>
            <a:off x="4233550" y="1133770"/>
            <a:ext cx="7556489" cy="4590373"/>
          </a:xfrm>
        </p:spPr>
        <p:txBody>
          <a:bodyPr vert="horz" lIns="0" tIns="0" rIns="0" bIns="1097280" rtlCol="0" anchor="ctr" anchorCtr="1">
            <a:noAutofit/>
          </a:bodyPr>
          <a:lstStyle>
            <a:lvl1pPr>
              <a:defRPr lang="en-US" sz="1400" b="0" i="0" baseline="0">
                <a:solidFill>
                  <a:schemeClr val="tx1"/>
                </a:solidFill>
                <a:latin typeface="MCA U ten U five" panose="02000507000000020003" pitchFamily="2" charset="77"/>
              </a:defRPr>
            </a:lvl1pPr>
          </a:lstStyle>
          <a:p>
            <a:pPr lvl="0"/>
            <a:r>
              <a:rPr lang="en-US"/>
              <a:t>Click icon to add chart</a:t>
            </a:r>
            <a:endParaRPr lang="en-US" dirty="0"/>
          </a:p>
        </p:txBody>
      </p:sp>
      <p:sp>
        <p:nvSpPr>
          <p:cNvPr id="10" name="Text Placeholder 7">
            <a:extLst>
              <a:ext uri="{FF2B5EF4-FFF2-40B4-BE49-F238E27FC236}">
                <a16:creationId xmlns:a16="http://schemas.microsoft.com/office/drawing/2014/main" id="{3075F183-6324-62D6-31E7-305FB8B6610F}"/>
              </a:ext>
            </a:extLst>
          </p:cNvPr>
          <p:cNvSpPr>
            <a:spLocks noGrp="1"/>
          </p:cNvSpPr>
          <p:nvPr>
            <p:ph type="body" sz="quarter" idx="13" hasCustomPrompt="1"/>
          </p:nvPr>
        </p:nvSpPr>
        <p:spPr>
          <a:xfrm>
            <a:off x="401961" y="1828800"/>
            <a:ext cx="3420740" cy="3886200"/>
          </a:xfrm>
        </p:spPr>
        <p:txBody>
          <a:bodyPr/>
          <a:lstStyle>
            <a:lvl1pPr>
              <a:defRPr b="0" i="0">
                <a:solidFill>
                  <a:schemeClr val="tx1"/>
                </a:solidFill>
                <a:latin typeface="MCA U ten U five" panose="02000507000000020003" pitchFamily="2" charset="77"/>
              </a:defRPr>
            </a:lvl1pPr>
            <a:lvl2pPr>
              <a:defRPr b="0" i="0">
                <a:solidFill>
                  <a:schemeClr val="tx1"/>
                </a:solidFill>
                <a:latin typeface="MCA U ten U five" panose="02000507000000020003" pitchFamily="2" charset="77"/>
              </a:defRPr>
            </a:lvl2pPr>
            <a:lvl3pPr>
              <a:defRPr b="0" i="0">
                <a:solidFill>
                  <a:schemeClr val="tx1"/>
                </a:solidFill>
                <a:latin typeface="MCA U ten U five" panose="02000507000000020003" pitchFamily="2" charset="77"/>
              </a:defRPr>
            </a:lvl3pPr>
            <a:lvl4pPr>
              <a:defRPr b="0" i="0">
                <a:solidFill>
                  <a:schemeClr val="tx1"/>
                </a:solidFill>
                <a:latin typeface="MCA U ten U five" panose="02000507000000020003" pitchFamily="2" charset="77"/>
              </a:defRPr>
            </a:lvl4pPr>
            <a:lvl5pPr>
              <a:defRPr b="0" i="0">
                <a:solidFill>
                  <a:schemeClr val="tx1"/>
                </a:solidFill>
                <a:latin typeface="MCA U ten U five" panose="02000507000000020003" pitchFamily="2" charset="77"/>
              </a:defRPr>
            </a:lvl5pPr>
          </a:lstStyle>
          <a:p>
            <a:pPr lvl="0"/>
            <a:r>
              <a:rPr lang="en-US" dirty="0"/>
              <a:t>Click to edit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a:extLst>
              <a:ext uri="{FF2B5EF4-FFF2-40B4-BE49-F238E27FC236}">
                <a16:creationId xmlns:a16="http://schemas.microsoft.com/office/drawing/2014/main" id="{D32882A0-DC34-BCB9-F5E8-B2BCBE4EB791}"/>
              </a:ext>
            </a:extLst>
          </p:cNvPr>
          <p:cNvSpPr>
            <a:spLocks noGrp="1"/>
          </p:cNvSpPr>
          <p:nvPr>
            <p:ph type="title"/>
          </p:nvPr>
        </p:nvSpPr>
        <p:spPr/>
        <p:txBody>
          <a:bodyPr/>
          <a:lstStyle>
            <a:lvl1pPr>
              <a:defRPr b="0" i="0">
                <a:latin typeface="MCA U ten U five" panose="02000507000000020003" pitchFamily="2" charset="77"/>
              </a:defRPr>
            </a:lvl1pPr>
          </a:lstStyle>
          <a:p>
            <a:r>
              <a:rPr lang="en-US"/>
              <a:t>Click to edit Master title style</a:t>
            </a:r>
            <a:endParaRPr lang="en-US" dirty="0"/>
          </a:p>
        </p:txBody>
      </p:sp>
      <p:sp>
        <p:nvSpPr>
          <p:cNvPr id="7" name="Date Placeholder 6">
            <a:extLst>
              <a:ext uri="{FF2B5EF4-FFF2-40B4-BE49-F238E27FC236}">
                <a16:creationId xmlns:a16="http://schemas.microsoft.com/office/drawing/2014/main" id="{C000B62E-0E88-6D6A-6979-703B760BDAAA}"/>
              </a:ext>
            </a:extLst>
          </p:cNvPr>
          <p:cNvSpPr>
            <a:spLocks noGrp="1"/>
          </p:cNvSpPr>
          <p:nvPr>
            <p:ph type="dt" sz="half" idx="16"/>
          </p:nvPr>
        </p:nvSpPr>
        <p:spPr/>
        <p:txBody>
          <a:bodyPr/>
          <a:lstStyle/>
          <a:p>
            <a:fld id="{FF9A8E65-C170-534D-962E-73B763A1D6C4}" type="datetime1">
              <a:rPr lang="en-US" smtClean="0"/>
              <a:pPr/>
              <a:t>8/11/2026</a:t>
            </a:fld>
            <a:endParaRPr lang="en-US" dirty="0"/>
          </a:p>
        </p:txBody>
      </p:sp>
      <p:sp>
        <p:nvSpPr>
          <p:cNvPr id="9" name="Footer Placeholder 8">
            <a:extLst>
              <a:ext uri="{FF2B5EF4-FFF2-40B4-BE49-F238E27FC236}">
                <a16:creationId xmlns:a16="http://schemas.microsoft.com/office/drawing/2014/main" id="{D7E2ABE3-2D48-D2F4-6212-DD6E9030EE2F}"/>
              </a:ext>
            </a:extLst>
          </p:cNvPr>
          <p:cNvSpPr>
            <a:spLocks noGrp="1"/>
          </p:cNvSpPr>
          <p:nvPr>
            <p:ph type="ftr" sz="quarter" idx="17"/>
          </p:nvPr>
        </p:nvSpPr>
        <p:spPr/>
        <p:txBody>
          <a:bodyPr/>
          <a:lstStyle/>
          <a:p>
            <a:endParaRPr lang="en-US" dirty="0"/>
          </a:p>
        </p:txBody>
      </p:sp>
      <p:sp>
        <p:nvSpPr>
          <p:cNvPr id="12" name="Slide Number Placeholder 11">
            <a:extLst>
              <a:ext uri="{FF2B5EF4-FFF2-40B4-BE49-F238E27FC236}">
                <a16:creationId xmlns:a16="http://schemas.microsoft.com/office/drawing/2014/main" id="{0BED3E85-803F-926F-B330-F35547077F15}"/>
              </a:ext>
            </a:extLst>
          </p:cNvPr>
          <p:cNvSpPr>
            <a:spLocks noGrp="1"/>
          </p:cNvSpPr>
          <p:nvPr>
            <p:ph type="sldNum" sz="quarter" idx="18"/>
          </p:nvPr>
        </p:nvSpPr>
        <p:spPr/>
        <p:txBody>
          <a:bodyPr/>
          <a:lstStyle/>
          <a:p>
            <a:fld id="{1AD59F8F-821C-794D-AFBA-1518A32149B9}" type="slidenum">
              <a:rPr lang="en-US" smtClean="0"/>
              <a:pPr/>
              <a:t>‹#›</a:t>
            </a:fld>
            <a:endParaRPr lang="en-US" dirty="0"/>
          </a:p>
        </p:txBody>
      </p:sp>
      <p:pic>
        <p:nvPicPr>
          <p:cNvPr id="18" name="Graphic 17">
            <a:extLst>
              <a:ext uri="{FF2B5EF4-FFF2-40B4-BE49-F238E27FC236}">
                <a16:creationId xmlns:a16="http://schemas.microsoft.com/office/drawing/2014/main" id="{F8FDD8CD-7843-CE18-8E8B-F058D68A5D7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671563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meline / Process 1">
    <p:spTree>
      <p:nvGrpSpPr>
        <p:cNvPr id="1" name=""/>
        <p:cNvGrpSpPr/>
        <p:nvPr/>
      </p:nvGrpSpPr>
      <p:grpSpPr>
        <a:xfrm>
          <a:off x="0" y="0"/>
          <a:ext cx="0" cy="0"/>
          <a:chOff x="0" y="0"/>
          <a:chExt cx="0" cy="0"/>
        </a:xfrm>
      </p:grpSpPr>
      <p:sp>
        <p:nvSpPr>
          <p:cNvPr id="50" name="Text Placeholder 49">
            <a:extLst>
              <a:ext uri="{FF2B5EF4-FFF2-40B4-BE49-F238E27FC236}">
                <a16:creationId xmlns:a16="http://schemas.microsoft.com/office/drawing/2014/main" id="{E88661AD-A8B3-6CB5-62E4-F3B921AF16BF}"/>
              </a:ext>
            </a:extLst>
          </p:cNvPr>
          <p:cNvSpPr>
            <a:spLocks noGrp="1"/>
          </p:cNvSpPr>
          <p:nvPr>
            <p:ph type="body" sz="quarter" idx="162"/>
          </p:nvPr>
        </p:nvSpPr>
        <p:spPr>
          <a:xfrm>
            <a:off x="-12526" y="2959669"/>
            <a:ext cx="11961947" cy="974496"/>
          </a:xfrm>
          <a:custGeom>
            <a:avLst/>
            <a:gdLst>
              <a:gd name="connsiteX0" fmla="*/ 0 w 11961947"/>
              <a:gd name="connsiteY0" fmla="*/ 0 h 974496"/>
              <a:gd name="connsiteX1" fmla="*/ 665217 w 11961947"/>
              <a:gd name="connsiteY1" fmla="*/ 0 h 974496"/>
              <a:gd name="connsiteX2" fmla="*/ 1298839 w 11961947"/>
              <a:gd name="connsiteY2" fmla="*/ 0 h 974496"/>
              <a:gd name="connsiteX3" fmla="*/ 1964056 w 11961947"/>
              <a:gd name="connsiteY3" fmla="*/ 0 h 974496"/>
              <a:gd name="connsiteX4" fmla="*/ 4848440 w 11961947"/>
              <a:gd name="connsiteY4" fmla="*/ 0 h 974496"/>
              <a:gd name="connsiteX5" fmla="*/ 5513657 w 11961947"/>
              <a:gd name="connsiteY5" fmla="*/ 0 h 974496"/>
              <a:gd name="connsiteX6" fmla="*/ 5897158 w 11961947"/>
              <a:gd name="connsiteY6" fmla="*/ 0 h 974496"/>
              <a:gd name="connsiteX7" fmla="*/ 6147279 w 11961947"/>
              <a:gd name="connsiteY7" fmla="*/ 0 h 974496"/>
              <a:gd name="connsiteX8" fmla="*/ 6562375 w 11961947"/>
              <a:gd name="connsiteY8" fmla="*/ 0 h 974496"/>
              <a:gd name="connsiteX9" fmla="*/ 6812496 w 11961947"/>
              <a:gd name="connsiteY9" fmla="*/ 0 h 974496"/>
              <a:gd name="connsiteX10" fmla="*/ 10745598 w 11961947"/>
              <a:gd name="connsiteY10" fmla="*/ 0 h 974496"/>
              <a:gd name="connsiteX11" fmla="*/ 11410815 w 11961947"/>
              <a:gd name="connsiteY11" fmla="*/ 0 h 974496"/>
              <a:gd name="connsiteX12" fmla="*/ 11961947 w 11961947"/>
              <a:gd name="connsiteY12" fmla="*/ 487248 h 974496"/>
              <a:gd name="connsiteX13" fmla="*/ 11410815 w 11961947"/>
              <a:gd name="connsiteY13" fmla="*/ 974496 h 974496"/>
              <a:gd name="connsiteX14" fmla="*/ 10745598 w 11961947"/>
              <a:gd name="connsiteY14" fmla="*/ 974496 h 974496"/>
              <a:gd name="connsiteX15" fmla="*/ 6812496 w 11961947"/>
              <a:gd name="connsiteY15" fmla="*/ 974496 h 974496"/>
              <a:gd name="connsiteX16" fmla="*/ 6562375 w 11961947"/>
              <a:gd name="connsiteY16" fmla="*/ 974496 h 974496"/>
              <a:gd name="connsiteX17" fmla="*/ 6147279 w 11961947"/>
              <a:gd name="connsiteY17" fmla="*/ 974496 h 974496"/>
              <a:gd name="connsiteX18" fmla="*/ 5897158 w 11961947"/>
              <a:gd name="connsiteY18" fmla="*/ 974496 h 974496"/>
              <a:gd name="connsiteX19" fmla="*/ 5513657 w 11961947"/>
              <a:gd name="connsiteY19" fmla="*/ 974496 h 974496"/>
              <a:gd name="connsiteX20" fmla="*/ 4848440 w 11961947"/>
              <a:gd name="connsiteY20" fmla="*/ 974496 h 974496"/>
              <a:gd name="connsiteX21" fmla="*/ 1964056 w 11961947"/>
              <a:gd name="connsiteY21" fmla="*/ 974496 h 974496"/>
              <a:gd name="connsiteX22" fmla="*/ 1298839 w 11961947"/>
              <a:gd name="connsiteY22" fmla="*/ 974496 h 974496"/>
              <a:gd name="connsiteX23" fmla="*/ 665217 w 11961947"/>
              <a:gd name="connsiteY23" fmla="*/ 974496 h 974496"/>
              <a:gd name="connsiteX24" fmla="*/ 0 w 11961947"/>
              <a:gd name="connsiteY24" fmla="*/ 974496 h 97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61947" h="974496">
                <a:moveTo>
                  <a:pt x="0" y="0"/>
                </a:moveTo>
                <a:lnTo>
                  <a:pt x="665217" y="0"/>
                </a:lnTo>
                <a:lnTo>
                  <a:pt x="1298839" y="0"/>
                </a:lnTo>
                <a:lnTo>
                  <a:pt x="1964056" y="0"/>
                </a:lnTo>
                <a:lnTo>
                  <a:pt x="4848440" y="0"/>
                </a:lnTo>
                <a:lnTo>
                  <a:pt x="5513657" y="0"/>
                </a:lnTo>
                <a:lnTo>
                  <a:pt x="5897158" y="0"/>
                </a:lnTo>
                <a:lnTo>
                  <a:pt x="6147279" y="0"/>
                </a:lnTo>
                <a:lnTo>
                  <a:pt x="6562375" y="0"/>
                </a:lnTo>
                <a:lnTo>
                  <a:pt x="6812496" y="0"/>
                </a:lnTo>
                <a:lnTo>
                  <a:pt x="10745598" y="0"/>
                </a:lnTo>
                <a:lnTo>
                  <a:pt x="11410815" y="0"/>
                </a:lnTo>
                <a:lnTo>
                  <a:pt x="11961947" y="487248"/>
                </a:lnTo>
                <a:lnTo>
                  <a:pt x="11410815" y="974496"/>
                </a:lnTo>
                <a:lnTo>
                  <a:pt x="10745598" y="974496"/>
                </a:lnTo>
                <a:lnTo>
                  <a:pt x="6812496" y="974496"/>
                </a:lnTo>
                <a:lnTo>
                  <a:pt x="6562375" y="974496"/>
                </a:lnTo>
                <a:lnTo>
                  <a:pt x="6147279" y="974496"/>
                </a:lnTo>
                <a:lnTo>
                  <a:pt x="5897158" y="974496"/>
                </a:lnTo>
                <a:lnTo>
                  <a:pt x="5513657" y="974496"/>
                </a:lnTo>
                <a:lnTo>
                  <a:pt x="4848440" y="974496"/>
                </a:lnTo>
                <a:lnTo>
                  <a:pt x="1964056" y="974496"/>
                </a:lnTo>
                <a:lnTo>
                  <a:pt x="1298839" y="974496"/>
                </a:lnTo>
                <a:lnTo>
                  <a:pt x="665217" y="974496"/>
                </a:lnTo>
                <a:lnTo>
                  <a:pt x="0" y="974496"/>
                </a:lnTo>
                <a:close/>
              </a:path>
            </a:pathLst>
          </a:custGeom>
          <a:solidFill>
            <a:schemeClr val="tx1"/>
          </a:solidFill>
          <a:ln w="31750">
            <a:noFill/>
          </a:ln>
          <a:scene3d>
            <a:camera prst="orthographicFront"/>
            <a:lightRig rig="balanced" dir="t"/>
          </a:scene3d>
          <a:sp3d/>
        </p:spPr>
        <p:txBody>
          <a:bodyPr vert="horz" wrap="square" lIns="0" tIns="0" rIns="0" bIns="0" rtlCol="0" anchor="ctr" anchorCtr="1">
            <a:noAutofit/>
          </a:bodyPr>
          <a:lstStyle>
            <a:lvl1pPr>
              <a:defRPr lang="en-US" b="0" i="0" dirty="0">
                <a:solidFill>
                  <a:schemeClr val="accent4">
                    <a:alpha val="0"/>
                  </a:schemeClr>
                </a:solidFill>
                <a:latin typeface="MCA U ten U five" panose="02000507000000020003" pitchFamily="2" charset="77"/>
              </a:defRPr>
            </a:lvl1pPr>
          </a:lstStyle>
          <a:p>
            <a:pPr lvl="0"/>
            <a:r>
              <a:rPr lang="en-US"/>
              <a:t>Click to edit Master text styles</a:t>
            </a:r>
          </a:p>
        </p:txBody>
      </p:sp>
      <p:sp>
        <p:nvSpPr>
          <p:cNvPr id="2" name="Title 1">
            <a:extLst>
              <a:ext uri="{FF2B5EF4-FFF2-40B4-BE49-F238E27FC236}">
                <a16:creationId xmlns:a16="http://schemas.microsoft.com/office/drawing/2014/main" id="{936190C7-6C60-4290-A7AE-65AF2A9F35B6}"/>
              </a:ext>
            </a:extLst>
          </p:cNvPr>
          <p:cNvSpPr>
            <a:spLocks noGrp="1"/>
          </p:cNvSpPr>
          <p:nvPr>
            <p:ph type="title"/>
          </p:nvPr>
        </p:nvSpPr>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9" name="Text Placeholder 42">
            <a:extLst>
              <a:ext uri="{FF2B5EF4-FFF2-40B4-BE49-F238E27FC236}">
                <a16:creationId xmlns:a16="http://schemas.microsoft.com/office/drawing/2014/main" id="{DC3F4E3D-BE74-E2F7-977C-EA3A86064935}"/>
              </a:ext>
            </a:extLst>
          </p:cNvPr>
          <p:cNvSpPr>
            <a:spLocks noGrp="1" noChangeAspect="1"/>
          </p:cNvSpPr>
          <p:nvPr>
            <p:ph type="body" sz="quarter" idx="120" hasCustomPrompt="1"/>
          </p:nvPr>
        </p:nvSpPr>
        <p:spPr>
          <a:xfrm>
            <a:off x="6108437" y="2844206"/>
            <a:ext cx="1190120" cy="1190116"/>
          </a:xfrm>
          <a:prstGeom prst="rect">
            <a:avLst/>
          </a:prstGeom>
          <a:solidFill>
            <a:schemeClr val="bg1"/>
          </a:solidFill>
          <a:ln w="15875">
            <a:solidFill>
              <a:schemeClr val="tx1"/>
            </a:solidFill>
          </a:ln>
        </p:spPr>
        <p:txBody>
          <a:bodyPr vert="horz" lIns="0" tIns="0" rIns="0" bIns="0" rtlCol="0" anchor="ctr" anchorCtr="1">
            <a:noAutofit/>
          </a:bodyPr>
          <a:lstStyle>
            <a:lvl1pPr algn="ctr">
              <a:defRPr lang="en-US" sz="1400" b="0" i="0" dirty="0">
                <a:solidFill>
                  <a:schemeClr val="accent5"/>
                </a:solidFill>
                <a:latin typeface="MCA U ten U five" panose="02000507000000020003" pitchFamily="2" charset="77"/>
              </a:defRPr>
            </a:lvl1pPr>
          </a:lstStyle>
          <a:p>
            <a:pPr lvl="0" algn="ctr">
              <a:lnSpc>
                <a:spcPct val="90000"/>
              </a:lnSpc>
            </a:pPr>
            <a:r>
              <a:rPr lang="en-US" dirty="0"/>
              <a:t>XXX</a:t>
            </a:r>
          </a:p>
        </p:txBody>
      </p:sp>
      <p:sp>
        <p:nvSpPr>
          <p:cNvPr id="10" name="Text Placeholder 42">
            <a:extLst>
              <a:ext uri="{FF2B5EF4-FFF2-40B4-BE49-F238E27FC236}">
                <a16:creationId xmlns:a16="http://schemas.microsoft.com/office/drawing/2014/main" id="{803C94F0-66B9-376D-9661-269563341303}"/>
              </a:ext>
            </a:extLst>
          </p:cNvPr>
          <p:cNvSpPr>
            <a:spLocks noGrp="1" noChangeAspect="1"/>
          </p:cNvSpPr>
          <p:nvPr>
            <p:ph type="body" sz="quarter" idx="31" hasCustomPrompt="1"/>
          </p:nvPr>
        </p:nvSpPr>
        <p:spPr>
          <a:xfrm>
            <a:off x="401961" y="2844206"/>
            <a:ext cx="1190120" cy="1190116"/>
          </a:xfrm>
          <a:prstGeom prst="rect">
            <a:avLst/>
          </a:prstGeom>
          <a:solidFill>
            <a:schemeClr val="bg1"/>
          </a:solidFill>
          <a:ln w="15875">
            <a:solidFill>
              <a:schemeClr val="tx1"/>
            </a:solidFill>
          </a:ln>
        </p:spPr>
        <p:txBody>
          <a:bodyPr lIns="0" tIns="0" rIns="0" anchor="ctr" anchorCtr="1"/>
          <a:lstStyle>
            <a:lvl1pPr algn="ctr">
              <a:lnSpc>
                <a:spcPct val="90000"/>
              </a:lnSpc>
              <a:defRPr sz="1400" b="0" i="0">
                <a:solidFill>
                  <a:schemeClr val="accent5"/>
                </a:solidFill>
                <a:latin typeface="MCA U ten U five" panose="02000507000000020003" pitchFamily="2" charset="77"/>
              </a:defRPr>
            </a:lvl1pPr>
            <a:lvl2pPr marL="6350" indent="0" algn="ctr">
              <a:lnSpc>
                <a:spcPct val="90000"/>
              </a:lnSpc>
              <a:spcBef>
                <a:spcPts val="600"/>
              </a:spcBef>
              <a:buNone/>
              <a:defRPr sz="1000">
                <a:solidFill>
                  <a:schemeClr val="tx1">
                    <a:lumMod val="75000"/>
                    <a:lumOff val="25000"/>
                  </a:schemeClr>
                </a:solidFill>
              </a:defRPr>
            </a:lvl2pPr>
            <a:lvl3pPr marL="173037" indent="0" algn="ctr">
              <a:buNone/>
              <a:defRPr>
                <a:solidFill>
                  <a:schemeClr val="bg1"/>
                </a:solidFill>
              </a:defRPr>
            </a:lvl3pPr>
            <a:lvl4pPr marL="346075" indent="0" algn="ctr">
              <a:buNone/>
              <a:defRPr>
                <a:solidFill>
                  <a:schemeClr val="bg1"/>
                </a:solidFill>
              </a:defRPr>
            </a:lvl4pPr>
            <a:lvl5pPr marL="346075" indent="0" algn="ctr">
              <a:buNone/>
              <a:defRPr>
                <a:solidFill>
                  <a:schemeClr val="bg1"/>
                </a:solidFill>
              </a:defRPr>
            </a:lvl5pPr>
          </a:lstStyle>
          <a:p>
            <a:pPr lvl="0"/>
            <a:r>
              <a:rPr lang="en-US" dirty="0"/>
              <a:t>XXX</a:t>
            </a:r>
          </a:p>
        </p:txBody>
      </p:sp>
      <p:sp>
        <p:nvSpPr>
          <p:cNvPr id="11" name="Text Placeholder 42">
            <a:extLst>
              <a:ext uri="{FF2B5EF4-FFF2-40B4-BE49-F238E27FC236}">
                <a16:creationId xmlns:a16="http://schemas.microsoft.com/office/drawing/2014/main" id="{878C9BF8-5A2A-134F-1B97-7A49E00E8918}"/>
              </a:ext>
            </a:extLst>
          </p:cNvPr>
          <p:cNvSpPr>
            <a:spLocks noGrp="1" noChangeAspect="1"/>
          </p:cNvSpPr>
          <p:nvPr>
            <p:ph type="body" sz="quarter" idx="117" hasCustomPrompt="1"/>
          </p:nvPr>
        </p:nvSpPr>
        <p:spPr>
          <a:xfrm>
            <a:off x="1828580" y="2844206"/>
            <a:ext cx="1190120" cy="1190116"/>
          </a:xfrm>
          <a:prstGeom prst="rect">
            <a:avLst/>
          </a:prstGeom>
          <a:solidFill>
            <a:schemeClr val="bg1"/>
          </a:solidFill>
          <a:ln w="15875">
            <a:solidFill>
              <a:schemeClr val="tx1"/>
            </a:solidFill>
          </a:ln>
        </p:spPr>
        <p:txBody>
          <a:bodyPr vert="horz" lIns="0" tIns="0" rIns="0" bIns="0" rtlCol="0" anchor="ctr" anchorCtr="1">
            <a:noAutofit/>
          </a:bodyPr>
          <a:lstStyle>
            <a:lvl1pPr algn="ctr">
              <a:defRPr lang="en-US" sz="1400" b="0" i="0" dirty="0">
                <a:solidFill>
                  <a:schemeClr val="accent5"/>
                </a:solidFill>
                <a:latin typeface="MCA U ten U five" panose="02000507000000020003" pitchFamily="2" charset="77"/>
              </a:defRPr>
            </a:lvl1pPr>
          </a:lstStyle>
          <a:p>
            <a:pPr lvl="0" algn="ctr">
              <a:lnSpc>
                <a:spcPct val="90000"/>
              </a:lnSpc>
            </a:pPr>
            <a:r>
              <a:rPr lang="en-US" dirty="0"/>
              <a:t>XXX</a:t>
            </a:r>
          </a:p>
        </p:txBody>
      </p:sp>
      <p:sp>
        <p:nvSpPr>
          <p:cNvPr id="12" name="Text Placeholder 42">
            <a:extLst>
              <a:ext uri="{FF2B5EF4-FFF2-40B4-BE49-F238E27FC236}">
                <a16:creationId xmlns:a16="http://schemas.microsoft.com/office/drawing/2014/main" id="{1ED6C3D5-A64C-8F66-6DB9-A54EC8A34047}"/>
              </a:ext>
            </a:extLst>
          </p:cNvPr>
          <p:cNvSpPr>
            <a:spLocks noGrp="1" noChangeAspect="1"/>
          </p:cNvSpPr>
          <p:nvPr>
            <p:ph type="body" sz="quarter" idx="118" hasCustomPrompt="1"/>
          </p:nvPr>
        </p:nvSpPr>
        <p:spPr>
          <a:xfrm>
            <a:off x="3255199" y="2844206"/>
            <a:ext cx="1190120" cy="1190116"/>
          </a:xfrm>
          <a:prstGeom prst="rect">
            <a:avLst/>
          </a:prstGeom>
          <a:solidFill>
            <a:schemeClr val="bg1"/>
          </a:solidFill>
          <a:ln w="15875">
            <a:solidFill>
              <a:schemeClr val="tx1"/>
            </a:solidFill>
          </a:ln>
        </p:spPr>
        <p:txBody>
          <a:bodyPr vert="horz" lIns="0" tIns="0" rIns="0" bIns="0" rtlCol="0" anchor="ctr" anchorCtr="1">
            <a:noAutofit/>
          </a:bodyPr>
          <a:lstStyle>
            <a:lvl1pPr algn="ctr">
              <a:defRPr lang="en-US" sz="1400" b="0" i="0" dirty="0">
                <a:solidFill>
                  <a:schemeClr val="accent5"/>
                </a:solidFill>
                <a:latin typeface="MCA U ten U five" panose="02000507000000020003" pitchFamily="2" charset="77"/>
              </a:defRPr>
            </a:lvl1pPr>
          </a:lstStyle>
          <a:p>
            <a:pPr lvl="0" algn="ctr">
              <a:lnSpc>
                <a:spcPct val="90000"/>
              </a:lnSpc>
            </a:pPr>
            <a:r>
              <a:rPr lang="en-US" dirty="0"/>
              <a:t>XXX</a:t>
            </a:r>
          </a:p>
        </p:txBody>
      </p:sp>
      <p:sp>
        <p:nvSpPr>
          <p:cNvPr id="13" name="Text Placeholder 42">
            <a:extLst>
              <a:ext uri="{FF2B5EF4-FFF2-40B4-BE49-F238E27FC236}">
                <a16:creationId xmlns:a16="http://schemas.microsoft.com/office/drawing/2014/main" id="{03FD814B-16E1-256B-CF8B-28A4A9BCC475}"/>
              </a:ext>
            </a:extLst>
          </p:cNvPr>
          <p:cNvSpPr>
            <a:spLocks noGrp="1" noChangeAspect="1"/>
          </p:cNvSpPr>
          <p:nvPr>
            <p:ph type="body" sz="quarter" idx="119" hasCustomPrompt="1"/>
          </p:nvPr>
        </p:nvSpPr>
        <p:spPr>
          <a:xfrm>
            <a:off x="4681818" y="2844206"/>
            <a:ext cx="1190120" cy="1190116"/>
          </a:xfrm>
          <a:prstGeom prst="rect">
            <a:avLst/>
          </a:prstGeom>
          <a:solidFill>
            <a:schemeClr val="bg1"/>
          </a:solidFill>
          <a:ln w="15875">
            <a:solidFill>
              <a:schemeClr val="tx1"/>
            </a:solidFill>
          </a:ln>
        </p:spPr>
        <p:txBody>
          <a:bodyPr vert="horz" lIns="0" tIns="0" rIns="0" bIns="0" rtlCol="0" anchor="ctr" anchorCtr="1">
            <a:noAutofit/>
          </a:bodyPr>
          <a:lstStyle>
            <a:lvl1pPr algn="ctr">
              <a:defRPr lang="en-US" sz="1400" b="0" i="0" dirty="0">
                <a:solidFill>
                  <a:schemeClr val="accent5"/>
                </a:solidFill>
                <a:latin typeface="MCA U ten U five" panose="02000507000000020003" pitchFamily="2" charset="77"/>
              </a:defRPr>
            </a:lvl1pPr>
          </a:lstStyle>
          <a:p>
            <a:pPr lvl="0" algn="ctr">
              <a:lnSpc>
                <a:spcPct val="90000"/>
              </a:lnSpc>
            </a:pPr>
            <a:r>
              <a:rPr lang="en-US" dirty="0"/>
              <a:t>XXX</a:t>
            </a:r>
          </a:p>
        </p:txBody>
      </p:sp>
      <p:sp>
        <p:nvSpPr>
          <p:cNvPr id="14" name="Text Placeholder 42">
            <a:extLst>
              <a:ext uri="{FF2B5EF4-FFF2-40B4-BE49-F238E27FC236}">
                <a16:creationId xmlns:a16="http://schemas.microsoft.com/office/drawing/2014/main" id="{6C95C2F0-793E-A1D5-8B2A-3F9F241C273D}"/>
              </a:ext>
            </a:extLst>
          </p:cNvPr>
          <p:cNvSpPr>
            <a:spLocks noGrp="1" noChangeAspect="1"/>
          </p:cNvSpPr>
          <p:nvPr>
            <p:ph type="body" sz="quarter" idx="121" hasCustomPrompt="1"/>
          </p:nvPr>
        </p:nvSpPr>
        <p:spPr>
          <a:xfrm>
            <a:off x="7535056" y="2844206"/>
            <a:ext cx="1190120" cy="1190116"/>
          </a:xfrm>
          <a:prstGeom prst="rect">
            <a:avLst/>
          </a:prstGeom>
          <a:solidFill>
            <a:schemeClr val="bg1"/>
          </a:solidFill>
          <a:ln w="15875">
            <a:solidFill>
              <a:schemeClr val="tx1"/>
            </a:solidFill>
          </a:ln>
        </p:spPr>
        <p:txBody>
          <a:bodyPr vert="horz" lIns="0" tIns="0" rIns="0" bIns="0" rtlCol="0" anchor="ctr" anchorCtr="1">
            <a:noAutofit/>
          </a:bodyPr>
          <a:lstStyle>
            <a:lvl1pPr algn="ctr">
              <a:defRPr lang="en-US" sz="1400" b="0" i="0" dirty="0">
                <a:solidFill>
                  <a:schemeClr val="accent5"/>
                </a:solidFill>
                <a:latin typeface="MCA U ten U five" panose="02000507000000020003" pitchFamily="2" charset="77"/>
              </a:defRPr>
            </a:lvl1pPr>
          </a:lstStyle>
          <a:p>
            <a:pPr lvl="0" algn="ctr">
              <a:lnSpc>
                <a:spcPct val="90000"/>
              </a:lnSpc>
            </a:pPr>
            <a:r>
              <a:rPr lang="en-US" dirty="0"/>
              <a:t>XXX</a:t>
            </a:r>
          </a:p>
        </p:txBody>
      </p:sp>
      <p:sp>
        <p:nvSpPr>
          <p:cNvPr id="15" name="Text Placeholder 42">
            <a:extLst>
              <a:ext uri="{FF2B5EF4-FFF2-40B4-BE49-F238E27FC236}">
                <a16:creationId xmlns:a16="http://schemas.microsoft.com/office/drawing/2014/main" id="{D214864A-A101-C108-F37E-CE0FF412B2C9}"/>
              </a:ext>
            </a:extLst>
          </p:cNvPr>
          <p:cNvSpPr>
            <a:spLocks noGrp="1" noChangeAspect="1"/>
          </p:cNvSpPr>
          <p:nvPr>
            <p:ph type="body" sz="quarter" idx="122" hasCustomPrompt="1"/>
          </p:nvPr>
        </p:nvSpPr>
        <p:spPr>
          <a:xfrm>
            <a:off x="8961673" y="2844206"/>
            <a:ext cx="1190120" cy="1190116"/>
          </a:xfrm>
          <a:prstGeom prst="rect">
            <a:avLst/>
          </a:prstGeom>
          <a:solidFill>
            <a:schemeClr val="bg1"/>
          </a:solidFill>
          <a:ln w="15875">
            <a:solidFill>
              <a:schemeClr val="tx1"/>
            </a:solidFill>
          </a:ln>
        </p:spPr>
        <p:txBody>
          <a:bodyPr vert="horz" lIns="0" tIns="0" rIns="0" bIns="0" rtlCol="0" anchor="ctr" anchorCtr="1">
            <a:noAutofit/>
          </a:bodyPr>
          <a:lstStyle>
            <a:lvl1pPr algn="ctr">
              <a:defRPr lang="en-US" sz="1400" b="0" i="0" dirty="0">
                <a:solidFill>
                  <a:schemeClr val="accent5"/>
                </a:solidFill>
                <a:latin typeface="MCA U ten U five" panose="02000507000000020003" pitchFamily="2" charset="77"/>
              </a:defRPr>
            </a:lvl1pPr>
          </a:lstStyle>
          <a:p>
            <a:pPr lvl="0" algn="ctr">
              <a:lnSpc>
                <a:spcPct val="90000"/>
              </a:lnSpc>
            </a:pPr>
            <a:r>
              <a:rPr lang="en-US" dirty="0"/>
              <a:t>XXX</a:t>
            </a:r>
          </a:p>
        </p:txBody>
      </p:sp>
      <p:sp>
        <p:nvSpPr>
          <p:cNvPr id="18" name="Text Placeholder 29">
            <a:extLst>
              <a:ext uri="{FF2B5EF4-FFF2-40B4-BE49-F238E27FC236}">
                <a16:creationId xmlns:a16="http://schemas.microsoft.com/office/drawing/2014/main" id="{B6FF8C0D-D5DA-EF25-B22C-F6CE2D9AF850}"/>
              </a:ext>
            </a:extLst>
          </p:cNvPr>
          <p:cNvSpPr>
            <a:spLocks noGrp="1"/>
          </p:cNvSpPr>
          <p:nvPr>
            <p:ph type="body" sz="quarter" idx="141" hasCustomPrompt="1"/>
          </p:nvPr>
        </p:nvSpPr>
        <p:spPr>
          <a:xfrm>
            <a:off x="8254249" y="4195483"/>
            <a:ext cx="2229042" cy="1419008"/>
          </a:xfrm>
          <a:prstGeom prst="rect">
            <a:avLst/>
          </a:prstGeom>
        </p:spPr>
        <p:txBody>
          <a:bodyPr anchor="b" anchorCtr="0"/>
          <a:lstStyle>
            <a:lvl1pPr algn="l">
              <a:lnSpc>
                <a:spcPct val="100000"/>
              </a:lnSpc>
              <a:spcBef>
                <a:spcPts val="0"/>
              </a:spcBef>
              <a:defRPr sz="1400" b="0" i="0">
                <a:solidFill>
                  <a:schemeClr val="tx1"/>
                </a:solidFill>
                <a:latin typeface="MCA U ten U five" panose="02000507000000020003"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
        <p:nvSpPr>
          <p:cNvPr id="19" name="Text Placeholder 29">
            <a:extLst>
              <a:ext uri="{FF2B5EF4-FFF2-40B4-BE49-F238E27FC236}">
                <a16:creationId xmlns:a16="http://schemas.microsoft.com/office/drawing/2014/main" id="{6772B915-AAD4-029E-3280-F78A7E46F484}"/>
              </a:ext>
            </a:extLst>
          </p:cNvPr>
          <p:cNvSpPr>
            <a:spLocks noGrp="1"/>
          </p:cNvSpPr>
          <p:nvPr>
            <p:ph type="body" sz="quarter" idx="142" hasCustomPrompt="1"/>
          </p:nvPr>
        </p:nvSpPr>
        <p:spPr>
          <a:xfrm>
            <a:off x="5407742" y="4195483"/>
            <a:ext cx="2229038" cy="1419008"/>
          </a:xfrm>
          <a:prstGeom prst="rect">
            <a:avLst/>
          </a:prstGeom>
        </p:spPr>
        <p:txBody>
          <a:bodyPr anchor="b" anchorCtr="0"/>
          <a:lstStyle>
            <a:lvl1pPr algn="l">
              <a:lnSpc>
                <a:spcPct val="100000"/>
              </a:lnSpc>
              <a:spcBef>
                <a:spcPts val="0"/>
              </a:spcBef>
              <a:defRPr sz="1400" b="0" i="0">
                <a:solidFill>
                  <a:schemeClr val="tx1"/>
                </a:solidFill>
                <a:latin typeface="MCA U ten U five" panose="02000507000000020003"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
        <p:nvSpPr>
          <p:cNvPr id="20" name="Text Placeholder 29">
            <a:extLst>
              <a:ext uri="{FF2B5EF4-FFF2-40B4-BE49-F238E27FC236}">
                <a16:creationId xmlns:a16="http://schemas.microsoft.com/office/drawing/2014/main" id="{985444AC-3928-E4BD-D3F7-CCA87FCE32E9}"/>
              </a:ext>
            </a:extLst>
          </p:cNvPr>
          <p:cNvSpPr>
            <a:spLocks noGrp="1"/>
          </p:cNvSpPr>
          <p:nvPr>
            <p:ph type="body" sz="quarter" idx="143" hasCustomPrompt="1"/>
          </p:nvPr>
        </p:nvSpPr>
        <p:spPr>
          <a:xfrm>
            <a:off x="2554504" y="4195483"/>
            <a:ext cx="2191464" cy="1419008"/>
          </a:xfrm>
          <a:prstGeom prst="rect">
            <a:avLst/>
          </a:prstGeom>
        </p:spPr>
        <p:txBody>
          <a:bodyPr anchor="b" anchorCtr="0"/>
          <a:lstStyle>
            <a:lvl1pPr algn="l">
              <a:lnSpc>
                <a:spcPct val="100000"/>
              </a:lnSpc>
              <a:spcBef>
                <a:spcPts val="0"/>
              </a:spcBef>
              <a:defRPr sz="1400" b="0" i="0">
                <a:solidFill>
                  <a:schemeClr val="tx1"/>
                </a:solidFill>
                <a:latin typeface="MCA U ten U five" panose="02000507000000020003"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
        <p:nvSpPr>
          <p:cNvPr id="21" name="Text Placeholder 29">
            <a:extLst>
              <a:ext uri="{FF2B5EF4-FFF2-40B4-BE49-F238E27FC236}">
                <a16:creationId xmlns:a16="http://schemas.microsoft.com/office/drawing/2014/main" id="{118D9CDC-08CB-D892-27C6-7C894F1E220F}"/>
              </a:ext>
            </a:extLst>
          </p:cNvPr>
          <p:cNvSpPr>
            <a:spLocks noGrp="1"/>
          </p:cNvSpPr>
          <p:nvPr>
            <p:ph type="body" sz="quarter" idx="146" hasCustomPrompt="1"/>
          </p:nvPr>
        </p:nvSpPr>
        <p:spPr>
          <a:xfrm>
            <a:off x="9687597" y="1230660"/>
            <a:ext cx="2077384" cy="1417320"/>
          </a:xfrm>
          <a:prstGeom prst="rect">
            <a:avLst/>
          </a:prstGeom>
        </p:spPr>
        <p:txBody>
          <a:bodyPr/>
          <a:lstStyle>
            <a:lvl1pPr algn="l">
              <a:lnSpc>
                <a:spcPct val="100000"/>
              </a:lnSpc>
              <a:spcBef>
                <a:spcPts val="0"/>
              </a:spcBef>
              <a:defRPr sz="1400" b="0" i="0">
                <a:solidFill>
                  <a:schemeClr val="tx1"/>
                </a:solidFill>
                <a:latin typeface="MCA U ten U five" panose="02000507000000020003"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
        <p:nvSpPr>
          <p:cNvPr id="22" name="Text Placeholder 29">
            <a:extLst>
              <a:ext uri="{FF2B5EF4-FFF2-40B4-BE49-F238E27FC236}">
                <a16:creationId xmlns:a16="http://schemas.microsoft.com/office/drawing/2014/main" id="{8518E24D-BDE3-AD88-0491-4B4E3C07D3D6}"/>
              </a:ext>
            </a:extLst>
          </p:cNvPr>
          <p:cNvSpPr>
            <a:spLocks noGrp="1"/>
          </p:cNvSpPr>
          <p:nvPr>
            <p:ph type="body" sz="quarter" idx="147" hasCustomPrompt="1"/>
          </p:nvPr>
        </p:nvSpPr>
        <p:spPr>
          <a:xfrm>
            <a:off x="6837146" y="1230660"/>
            <a:ext cx="2225930" cy="1417320"/>
          </a:xfrm>
          <a:prstGeom prst="rect">
            <a:avLst/>
          </a:prstGeom>
        </p:spPr>
        <p:txBody>
          <a:bodyPr/>
          <a:lstStyle>
            <a:lvl1pPr algn="l">
              <a:lnSpc>
                <a:spcPct val="100000"/>
              </a:lnSpc>
              <a:spcBef>
                <a:spcPts val="0"/>
              </a:spcBef>
              <a:defRPr sz="1400" b="0" i="0">
                <a:solidFill>
                  <a:schemeClr val="tx1"/>
                </a:solidFill>
                <a:latin typeface="MCA U ten U five" panose="02000507000000020003"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
        <p:nvSpPr>
          <p:cNvPr id="23" name="Text Placeholder 29">
            <a:extLst>
              <a:ext uri="{FF2B5EF4-FFF2-40B4-BE49-F238E27FC236}">
                <a16:creationId xmlns:a16="http://schemas.microsoft.com/office/drawing/2014/main" id="{BD7B5024-420A-A318-1F90-9CDE6E7AE3B6}"/>
              </a:ext>
            </a:extLst>
          </p:cNvPr>
          <p:cNvSpPr>
            <a:spLocks noGrp="1"/>
          </p:cNvSpPr>
          <p:nvPr>
            <p:ph type="body" sz="quarter" idx="148" hasCustomPrompt="1"/>
          </p:nvPr>
        </p:nvSpPr>
        <p:spPr>
          <a:xfrm>
            <a:off x="3993054" y="1230660"/>
            <a:ext cx="2225930" cy="1417320"/>
          </a:xfrm>
          <a:prstGeom prst="rect">
            <a:avLst/>
          </a:prstGeom>
        </p:spPr>
        <p:txBody>
          <a:bodyPr/>
          <a:lstStyle>
            <a:lvl1pPr algn="l">
              <a:lnSpc>
                <a:spcPct val="100000"/>
              </a:lnSpc>
              <a:spcBef>
                <a:spcPts val="0"/>
              </a:spcBef>
              <a:defRPr sz="1400" b="0" i="0">
                <a:solidFill>
                  <a:schemeClr val="tx1"/>
                </a:solidFill>
                <a:latin typeface="MCA U ten U five" panose="02000507000000020003"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
        <p:nvSpPr>
          <p:cNvPr id="24" name="Text Placeholder 29">
            <a:extLst>
              <a:ext uri="{FF2B5EF4-FFF2-40B4-BE49-F238E27FC236}">
                <a16:creationId xmlns:a16="http://schemas.microsoft.com/office/drawing/2014/main" id="{BB8488A8-2782-DFFA-2835-FD33A102F280}"/>
              </a:ext>
            </a:extLst>
          </p:cNvPr>
          <p:cNvSpPr>
            <a:spLocks noGrp="1"/>
          </p:cNvSpPr>
          <p:nvPr>
            <p:ph type="body" sz="quarter" idx="149" hasCustomPrompt="1"/>
          </p:nvPr>
        </p:nvSpPr>
        <p:spPr>
          <a:xfrm>
            <a:off x="1130069" y="1230660"/>
            <a:ext cx="2225930" cy="1417320"/>
          </a:xfrm>
          <a:prstGeom prst="rect">
            <a:avLst/>
          </a:prstGeom>
        </p:spPr>
        <p:txBody>
          <a:bodyPr/>
          <a:lstStyle>
            <a:lvl1pPr algn="l">
              <a:lnSpc>
                <a:spcPct val="100000"/>
              </a:lnSpc>
              <a:spcBef>
                <a:spcPts val="0"/>
              </a:spcBef>
              <a:defRPr sz="1400" b="0" i="0">
                <a:solidFill>
                  <a:schemeClr val="tx1"/>
                </a:solidFill>
                <a:latin typeface="MCA U ten U five" panose="02000507000000020003" pitchFamily="2" charset="77"/>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dirty="0"/>
              <a:t>Click to edit text</a:t>
            </a:r>
          </a:p>
        </p:txBody>
      </p:sp>
      <p:sp>
        <p:nvSpPr>
          <p:cNvPr id="25" name="Text Placeholder 18">
            <a:extLst>
              <a:ext uri="{FF2B5EF4-FFF2-40B4-BE49-F238E27FC236}">
                <a16:creationId xmlns:a16="http://schemas.microsoft.com/office/drawing/2014/main" id="{AA4C9226-C112-1107-F0A5-79ABA4C2957D}"/>
              </a:ext>
            </a:extLst>
          </p:cNvPr>
          <p:cNvSpPr>
            <a:spLocks noGrp="1"/>
          </p:cNvSpPr>
          <p:nvPr>
            <p:ph type="body" sz="quarter" idx="151" hasCustomPrompt="1"/>
          </p:nvPr>
        </p:nvSpPr>
        <p:spPr>
          <a:xfrm>
            <a:off x="992449" y="1235629"/>
            <a:ext cx="9144" cy="2011680"/>
          </a:xfrm>
          <a:custGeom>
            <a:avLst/>
            <a:gdLst>
              <a:gd name="connsiteX0" fmla="*/ 0 w 9144"/>
              <a:gd name="connsiteY0" fmla="*/ 0 h 2011680"/>
              <a:gd name="connsiteX1" fmla="*/ 9144 w 9144"/>
              <a:gd name="connsiteY1" fmla="*/ 0 h 2011680"/>
              <a:gd name="connsiteX2" fmla="*/ 9144 w 9144"/>
              <a:gd name="connsiteY2" fmla="*/ 2011680 h 2011680"/>
              <a:gd name="connsiteX3" fmla="*/ 0 w 9144"/>
              <a:gd name="connsiteY3" fmla="*/ 2011680 h 2011680"/>
            </a:gdLst>
            <a:ahLst/>
            <a:cxnLst>
              <a:cxn ang="0">
                <a:pos x="connsiteX0" y="connsiteY0"/>
              </a:cxn>
              <a:cxn ang="0">
                <a:pos x="connsiteX1" y="connsiteY1"/>
              </a:cxn>
              <a:cxn ang="0">
                <a:pos x="connsiteX2" y="connsiteY2"/>
              </a:cxn>
              <a:cxn ang="0">
                <a:pos x="connsiteX3" y="connsiteY3"/>
              </a:cxn>
            </a:cxnLst>
            <a:rect l="l" t="t" r="r" b="b"/>
            <a:pathLst>
              <a:path w="9144" h="2011680">
                <a:moveTo>
                  <a:pt x="0" y="0"/>
                </a:moveTo>
                <a:lnTo>
                  <a:pt x="9144" y="0"/>
                </a:lnTo>
                <a:lnTo>
                  <a:pt x="9144" y="2011680"/>
                </a:lnTo>
                <a:lnTo>
                  <a:pt x="0" y="2011680"/>
                </a:lnTo>
                <a:close/>
              </a:path>
            </a:pathLst>
          </a:custGeom>
          <a:solidFill>
            <a:schemeClr val="tx1"/>
          </a:solidFill>
        </p:spPr>
        <p:txBody>
          <a:bodyPr wrap="square">
            <a:noAutofit/>
          </a:bodyPr>
          <a:lstStyle>
            <a:lvl1pPr algn="l">
              <a:spcBef>
                <a:spcPts val="0"/>
              </a:spcBef>
              <a:defRPr sz="100" b="0" i="0">
                <a:solidFill>
                  <a:schemeClr val="accent4"/>
                </a:solidFill>
                <a:latin typeface="MCA U ten U five" panose="02000507000000020003" pitchFamily="2" charset="77"/>
              </a:defRPr>
            </a:lvl1pPr>
            <a:lvl2pPr marL="117475" indent="-111125" algn="l">
              <a:lnSpc>
                <a:spcPct val="90000"/>
              </a:lnSpc>
              <a:spcBef>
                <a:spcPts val="0"/>
              </a:spcBef>
              <a:buFont typeface="Arial" panose="020B0604020202020204" pitchFamily="34" charset="0"/>
              <a:buChar char="•"/>
              <a:tabLst/>
              <a:defRPr sz="1000"/>
            </a:lvl2pPr>
          </a:lstStyle>
          <a:p>
            <a:pPr lvl="0"/>
            <a:r>
              <a:rPr lang="en-US" dirty="0"/>
              <a:t>I</a:t>
            </a:r>
          </a:p>
        </p:txBody>
      </p:sp>
      <p:sp>
        <p:nvSpPr>
          <p:cNvPr id="26" name="Text Placeholder 19">
            <a:extLst>
              <a:ext uri="{FF2B5EF4-FFF2-40B4-BE49-F238E27FC236}">
                <a16:creationId xmlns:a16="http://schemas.microsoft.com/office/drawing/2014/main" id="{AC9BBE27-ABC7-7B25-5436-B6E1EAA01DC2}"/>
              </a:ext>
            </a:extLst>
          </p:cNvPr>
          <p:cNvSpPr>
            <a:spLocks noGrp="1"/>
          </p:cNvSpPr>
          <p:nvPr>
            <p:ph type="body" sz="quarter" idx="152" hasCustomPrompt="1"/>
          </p:nvPr>
        </p:nvSpPr>
        <p:spPr>
          <a:xfrm>
            <a:off x="3845687" y="1235629"/>
            <a:ext cx="9144" cy="2011680"/>
          </a:xfrm>
          <a:custGeom>
            <a:avLst/>
            <a:gdLst>
              <a:gd name="connsiteX0" fmla="*/ 0 w 9144"/>
              <a:gd name="connsiteY0" fmla="*/ 0 h 2011680"/>
              <a:gd name="connsiteX1" fmla="*/ 9144 w 9144"/>
              <a:gd name="connsiteY1" fmla="*/ 0 h 2011680"/>
              <a:gd name="connsiteX2" fmla="*/ 9144 w 9144"/>
              <a:gd name="connsiteY2" fmla="*/ 2011680 h 2011680"/>
              <a:gd name="connsiteX3" fmla="*/ 0 w 9144"/>
              <a:gd name="connsiteY3" fmla="*/ 2011680 h 2011680"/>
            </a:gdLst>
            <a:ahLst/>
            <a:cxnLst>
              <a:cxn ang="0">
                <a:pos x="connsiteX0" y="connsiteY0"/>
              </a:cxn>
              <a:cxn ang="0">
                <a:pos x="connsiteX1" y="connsiteY1"/>
              </a:cxn>
              <a:cxn ang="0">
                <a:pos x="connsiteX2" y="connsiteY2"/>
              </a:cxn>
              <a:cxn ang="0">
                <a:pos x="connsiteX3" y="connsiteY3"/>
              </a:cxn>
            </a:cxnLst>
            <a:rect l="l" t="t" r="r" b="b"/>
            <a:pathLst>
              <a:path w="9144" h="2011680">
                <a:moveTo>
                  <a:pt x="0" y="0"/>
                </a:moveTo>
                <a:lnTo>
                  <a:pt x="9144" y="0"/>
                </a:lnTo>
                <a:lnTo>
                  <a:pt x="9144" y="2011680"/>
                </a:lnTo>
                <a:lnTo>
                  <a:pt x="0" y="2011680"/>
                </a:lnTo>
                <a:close/>
              </a:path>
            </a:pathLst>
          </a:custGeom>
          <a:solidFill>
            <a:schemeClr val="tx1"/>
          </a:solidFill>
        </p:spPr>
        <p:txBody>
          <a:bodyPr wrap="square">
            <a:noAutofit/>
          </a:bodyPr>
          <a:lstStyle>
            <a:lvl1pPr algn="l">
              <a:spcBef>
                <a:spcPts val="0"/>
              </a:spcBef>
              <a:defRPr sz="100" b="0" i="0">
                <a:solidFill>
                  <a:schemeClr val="accent4"/>
                </a:solidFill>
                <a:latin typeface="MCA U ten U five" panose="02000507000000020003" pitchFamily="2" charset="77"/>
              </a:defRPr>
            </a:lvl1pPr>
            <a:lvl2pPr marL="117475" indent="-111125" algn="l">
              <a:lnSpc>
                <a:spcPct val="90000"/>
              </a:lnSpc>
              <a:spcBef>
                <a:spcPts val="0"/>
              </a:spcBef>
              <a:buFont typeface="Arial" panose="020B0604020202020204" pitchFamily="34" charset="0"/>
              <a:buChar char="•"/>
              <a:tabLst/>
              <a:defRPr sz="1000"/>
            </a:lvl2pPr>
          </a:lstStyle>
          <a:p>
            <a:pPr lvl="0"/>
            <a:r>
              <a:rPr lang="en-US" dirty="0"/>
              <a:t>I</a:t>
            </a:r>
          </a:p>
        </p:txBody>
      </p:sp>
      <p:sp>
        <p:nvSpPr>
          <p:cNvPr id="27" name="Text Placeholder 20">
            <a:extLst>
              <a:ext uri="{FF2B5EF4-FFF2-40B4-BE49-F238E27FC236}">
                <a16:creationId xmlns:a16="http://schemas.microsoft.com/office/drawing/2014/main" id="{2DD3084E-3D99-4897-443C-3D6071EEDC08}"/>
              </a:ext>
            </a:extLst>
          </p:cNvPr>
          <p:cNvSpPr>
            <a:spLocks noGrp="1"/>
          </p:cNvSpPr>
          <p:nvPr>
            <p:ph type="body" sz="quarter" idx="153" hasCustomPrompt="1"/>
          </p:nvPr>
        </p:nvSpPr>
        <p:spPr>
          <a:xfrm>
            <a:off x="6698925" y="1235629"/>
            <a:ext cx="9144" cy="2011680"/>
          </a:xfrm>
          <a:custGeom>
            <a:avLst/>
            <a:gdLst>
              <a:gd name="connsiteX0" fmla="*/ 0 w 9144"/>
              <a:gd name="connsiteY0" fmla="*/ 0 h 2011680"/>
              <a:gd name="connsiteX1" fmla="*/ 9144 w 9144"/>
              <a:gd name="connsiteY1" fmla="*/ 0 h 2011680"/>
              <a:gd name="connsiteX2" fmla="*/ 9144 w 9144"/>
              <a:gd name="connsiteY2" fmla="*/ 2011680 h 2011680"/>
              <a:gd name="connsiteX3" fmla="*/ 0 w 9144"/>
              <a:gd name="connsiteY3" fmla="*/ 2011680 h 2011680"/>
            </a:gdLst>
            <a:ahLst/>
            <a:cxnLst>
              <a:cxn ang="0">
                <a:pos x="connsiteX0" y="connsiteY0"/>
              </a:cxn>
              <a:cxn ang="0">
                <a:pos x="connsiteX1" y="connsiteY1"/>
              </a:cxn>
              <a:cxn ang="0">
                <a:pos x="connsiteX2" y="connsiteY2"/>
              </a:cxn>
              <a:cxn ang="0">
                <a:pos x="connsiteX3" y="connsiteY3"/>
              </a:cxn>
            </a:cxnLst>
            <a:rect l="l" t="t" r="r" b="b"/>
            <a:pathLst>
              <a:path w="9144" h="2011680">
                <a:moveTo>
                  <a:pt x="0" y="0"/>
                </a:moveTo>
                <a:lnTo>
                  <a:pt x="9144" y="0"/>
                </a:lnTo>
                <a:lnTo>
                  <a:pt x="9144" y="2011680"/>
                </a:lnTo>
                <a:lnTo>
                  <a:pt x="0" y="2011680"/>
                </a:lnTo>
                <a:close/>
              </a:path>
            </a:pathLst>
          </a:custGeom>
          <a:solidFill>
            <a:schemeClr val="tx1"/>
          </a:solidFill>
        </p:spPr>
        <p:txBody>
          <a:bodyPr wrap="square">
            <a:noAutofit/>
          </a:bodyPr>
          <a:lstStyle>
            <a:lvl1pPr algn="l">
              <a:spcBef>
                <a:spcPts val="0"/>
              </a:spcBef>
              <a:defRPr sz="100" b="0" i="0">
                <a:solidFill>
                  <a:schemeClr val="accent4"/>
                </a:solidFill>
                <a:latin typeface="MCA U ten U five" panose="02000507000000020003" pitchFamily="2" charset="77"/>
              </a:defRPr>
            </a:lvl1pPr>
            <a:lvl2pPr marL="117475" indent="-111125" algn="l">
              <a:lnSpc>
                <a:spcPct val="90000"/>
              </a:lnSpc>
              <a:spcBef>
                <a:spcPts val="0"/>
              </a:spcBef>
              <a:buFont typeface="Arial" panose="020B0604020202020204" pitchFamily="34" charset="0"/>
              <a:buChar char="•"/>
              <a:tabLst/>
              <a:defRPr sz="1000"/>
            </a:lvl2pPr>
          </a:lstStyle>
          <a:p>
            <a:pPr lvl="0"/>
            <a:r>
              <a:rPr lang="en-US" dirty="0"/>
              <a:t>I</a:t>
            </a:r>
          </a:p>
        </p:txBody>
      </p:sp>
      <p:sp>
        <p:nvSpPr>
          <p:cNvPr id="28" name="Text Placeholder 21">
            <a:extLst>
              <a:ext uri="{FF2B5EF4-FFF2-40B4-BE49-F238E27FC236}">
                <a16:creationId xmlns:a16="http://schemas.microsoft.com/office/drawing/2014/main" id="{6E05870C-CA52-C9F7-80A9-775942E55513}"/>
              </a:ext>
            </a:extLst>
          </p:cNvPr>
          <p:cNvSpPr>
            <a:spLocks noGrp="1"/>
          </p:cNvSpPr>
          <p:nvPr>
            <p:ph type="body" sz="quarter" idx="154" hasCustomPrompt="1"/>
          </p:nvPr>
        </p:nvSpPr>
        <p:spPr>
          <a:xfrm>
            <a:off x="9552161" y="1235629"/>
            <a:ext cx="9144" cy="2011680"/>
          </a:xfrm>
          <a:custGeom>
            <a:avLst/>
            <a:gdLst>
              <a:gd name="connsiteX0" fmla="*/ 0 w 9144"/>
              <a:gd name="connsiteY0" fmla="*/ 0 h 2011680"/>
              <a:gd name="connsiteX1" fmla="*/ 9144 w 9144"/>
              <a:gd name="connsiteY1" fmla="*/ 0 h 2011680"/>
              <a:gd name="connsiteX2" fmla="*/ 9144 w 9144"/>
              <a:gd name="connsiteY2" fmla="*/ 2011680 h 2011680"/>
              <a:gd name="connsiteX3" fmla="*/ 0 w 9144"/>
              <a:gd name="connsiteY3" fmla="*/ 2011680 h 2011680"/>
            </a:gdLst>
            <a:ahLst/>
            <a:cxnLst>
              <a:cxn ang="0">
                <a:pos x="connsiteX0" y="connsiteY0"/>
              </a:cxn>
              <a:cxn ang="0">
                <a:pos x="connsiteX1" y="connsiteY1"/>
              </a:cxn>
              <a:cxn ang="0">
                <a:pos x="connsiteX2" y="connsiteY2"/>
              </a:cxn>
              <a:cxn ang="0">
                <a:pos x="connsiteX3" y="connsiteY3"/>
              </a:cxn>
            </a:cxnLst>
            <a:rect l="l" t="t" r="r" b="b"/>
            <a:pathLst>
              <a:path w="9144" h="2011680">
                <a:moveTo>
                  <a:pt x="0" y="0"/>
                </a:moveTo>
                <a:lnTo>
                  <a:pt x="9144" y="0"/>
                </a:lnTo>
                <a:lnTo>
                  <a:pt x="9144" y="2011680"/>
                </a:lnTo>
                <a:lnTo>
                  <a:pt x="0" y="2011680"/>
                </a:lnTo>
                <a:close/>
              </a:path>
            </a:pathLst>
          </a:custGeom>
          <a:solidFill>
            <a:schemeClr val="tx1"/>
          </a:solidFill>
        </p:spPr>
        <p:txBody>
          <a:bodyPr wrap="square">
            <a:noAutofit/>
          </a:bodyPr>
          <a:lstStyle>
            <a:lvl1pPr algn="l">
              <a:spcBef>
                <a:spcPts val="0"/>
              </a:spcBef>
              <a:defRPr sz="100" b="0" i="0">
                <a:solidFill>
                  <a:schemeClr val="accent4"/>
                </a:solidFill>
                <a:latin typeface="MCA U ten U five" panose="02000507000000020003" pitchFamily="2" charset="77"/>
              </a:defRPr>
            </a:lvl1pPr>
            <a:lvl2pPr marL="117475" indent="-111125" algn="l">
              <a:lnSpc>
                <a:spcPct val="90000"/>
              </a:lnSpc>
              <a:spcBef>
                <a:spcPts val="0"/>
              </a:spcBef>
              <a:buFont typeface="Arial" panose="020B0604020202020204" pitchFamily="34" charset="0"/>
              <a:buChar char="•"/>
              <a:tabLst/>
              <a:defRPr sz="1000"/>
            </a:lvl2pPr>
          </a:lstStyle>
          <a:p>
            <a:pPr lvl="0"/>
            <a:r>
              <a:rPr lang="en-US" dirty="0"/>
              <a:t>I</a:t>
            </a:r>
          </a:p>
        </p:txBody>
      </p:sp>
      <p:sp>
        <p:nvSpPr>
          <p:cNvPr id="29" name="Text Placeholder 30">
            <a:extLst>
              <a:ext uri="{FF2B5EF4-FFF2-40B4-BE49-F238E27FC236}">
                <a16:creationId xmlns:a16="http://schemas.microsoft.com/office/drawing/2014/main" id="{52BF6D24-61AE-2AE2-2CA2-332E8FC629AB}"/>
              </a:ext>
            </a:extLst>
          </p:cNvPr>
          <p:cNvSpPr>
            <a:spLocks noGrp="1"/>
          </p:cNvSpPr>
          <p:nvPr>
            <p:ph type="body" sz="quarter" idx="155" hasCustomPrompt="1"/>
          </p:nvPr>
        </p:nvSpPr>
        <p:spPr>
          <a:xfrm>
            <a:off x="2419068" y="3620517"/>
            <a:ext cx="9144" cy="2011680"/>
          </a:xfrm>
          <a:custGeom>
            <a:avLst/>
            <a:gdLst>
              <a:gd name="connsiteX0" fmla="*/ 0 w 9144"/>
              <a:gd name="connsiteY0" fmla="*/ 0 h 2011680"/>
              <a:gd name="connsiteX1" fmla="*/ 9144 w 9144"/>
              <a:gd name="connsiteY1" fmla="*/ 0 h 2011680"/>
              <a:gd name="connsiteX2" fmla="*/ 9144 w 9144"/>
              <a:gd name="connsiteY2" fmla="*/ 2011680 h 2011680"/>
              <a:gd name="connsiteX3" fmla="*/ 0 w 9144"/>
              <a:gd name="connsiteY3" fmla="*/ 2011680 h 2011680"/>
            </a:gdLst>
            <a:ahLst/>
            <a:cxnLst>
              <a:cxn ang="0">
                <a:pos x="connsiteX0" y="connsiteY0"/>
              </a:cxn>
              <a:cxn ang="0">
                <a:pos x="connsiteX1" y="connsiteY1"/>
              </a:cxn>
              <a:cxn ang="0">
                <a:pos x="connsiteX2" y="connsiteY2"/>
              </a:cxn>
              <a:cxn ang="0">
                <a:pos x="connsiteX3" y="connsiteY3"/>
              </a:cxn>
            </a:cxnLst>
            <a:rect l="l" t="t" r="r" b="b"/>
            <a:pathLst>
              <a:path w="9144" h="2011680">
                <a:moveTo>
                  <a:pt x="0" y="0"/>
                </a:moveTo>
                <a:lnTo>
                  <a:pt x="9144" y="0"/>
                </a:lnTo>
                <a:lnTo>
                  <a:pt x="9144" y="2011680"/>
                </a:lnTo>
                <a:lnTo>
                  <a:pt x="0" y="2011680"/>
                </a:lnTo>
                <a:close/>
              </a:path>
            </a:pathLst>
          </a:custGeom>
          <a:solidFill>
            <a:schemeClr val="tx1"/>
          </a:solidFill>
        </p:spPr>
        <p:txBody>
          <a:bodyPr wrap="square">
            <a:noAutofit/>
          </a:bodyPr>
          <a:lstStyle>
            <a:lvl1pPr algn="l">
              <a:spcBef>
                <a:spcPts val="0"/>
              </a:spcBef>
              <a:defRPr sz="100" b="0" i="0">
                <a:solidFill>
                  <a:schemeClr val="tx1"/>
                </a:solidFill>
                <a:latin typeface="MCA U ten U five" panose="02000507000000020003" pitchFamily="2" charset="77"/>
              </a:defRPr>
            </a:lvl1pPr>
            <a:lvl2pPr marL="117475" indent="-111125" algn="l">
              <a:lnSpc>
                <a:spcPct val="90000"/>
              </a:lnSpc>
              <a:spcBef>
                <a:spcPts val="0"/>
              </a:spcBef>
              <a:buFont typeface="Arial" panose="020B0604020202020204" pitchFamily="34" charset="0"/>
              <a:buChar char="•"/>
              <a:tabLst/>
              <a:defRPr sz="1000"/>
            </a:lvl2pPr>
          </a:lstStyle>
          <a:p>
            <a:pPr lvl="0"/>
            <a:r>
              <a:rPr lang="en-US" dirty="0"/>
              <a:t>I</a:t>
            </a:r>
          </a:p>
        </p:txBody>
      </p:sp>
      <p:sp>
        <p:nvSpPr>
          <p:cNvPr id="30" name="Text Placeholder 31">
            <a:extLst>
              <a:ext uri="{FF2B5EF4-FFF2-40B4-BE49-F238E27FC236}">
                <a16:creationId xmlns:a16="http://schemas.microsoft.com/office/drawing/2014/main" id="{98199966-73B7-3E38-2D8A-F4CB66E8637B}"/>
              </a:ext>
            </a:extLst>
          </p:cNvPr>
          <p:cNvSpPr>
            <a:spLocks noGrp="1"/>
          </p:cNvSpPr>
          <p:nvPr>
            <p:ph type="body" sz="quarter" idx="156" hasCustomPrompt="1"/>
          </p:nvPr>
        </p:nvSpPr>
        <p:spPr>
          <a:xfrm>
            <a:off x="5272306" y="3620517"/>
            <a:ext cx="9144" cy="2011680"/>
          </a:xfrm>
          <a:custGeom>
            <a:avLst/>
            <a:gdLst>
              <a:gd name="connsiteX0" fmla="*/ 0 w 9144"/>
              <a:gd name="connsiteY0" fmla="*/ 0 h 2011680"/>
              <a:gd name="connsiteX1" fmla="*/ 9144 w 9144"/>
              <a:gd name="connsiteY1" fmla="*/ 0 h 2011680"/>
              <a:gd name="connsiteX2" fmla="*/ 9144 w 9144"/>
              <a:gd name="connsiteY2" fmla="*/ 2011680 h 2011680"/>
              <a:gd name="connsiteX3" fmla="*/ 0 w 9144"/>
              <a:gd name="connsiteY3" fmla="*/ 2011680 h 2011680"/>
            </a:gdLst>
            <a:ahLst/>
            <a:cxnLst>
              <a:cxn ang="0">
                <a:pos x="connsiteX0" y="connsiteY0"/>
              </a:cxn>
              <a:cxn ang="0">
                <a:pos x="connsiteX1" y="connsiteY1"/>
              </a:cxn>
              <a:cxn ang="0">
                <a:pos x="connsiteX2" y="connsiteY2"/>
              </a:cxn>
              <a:cxn ang="0">
                <a:pos x="connsiteX3" y="connsiteY3"/>
              </a:cxn>
            </a:cxnLst>
            <a:rect l="l" t="t" r="r" b="b"/>
            <a:pathLst>
              <a:path w="9144" h="2011680">
                <a:moveTo>
                  <a:pt x="0" y="0"/>
                </a:moveTo>
                <a:lnTo>
                  <a:pt x="9144" y="0"/>
                </a:lnTo>
                <a:lnTo>
                  <a:pt x="9144" y="2011680"/>
                </a:lnTo>
                <a:lnTo>
                  <a:pt x="0" y="2011680"/>
                </a:lnTo>
                <a:close/>
              </a:path>
            </a:pathLst>
          </a:custGeom>
          <a:solidFill>
            <a:schemeClr val="tx1"/>
          </a:solidFill>
        </p:spPr>
        <p:txBody>
          <a:bodyPr wrap="square">
            <a:noAutofit/>
          </a:bodyPr>
          <a:lstStyle>
            <a:lvl1pPr algn="l">
              <a:spcBef>
                <a:spcPts val="0"/>
              </a:spcBef>
              <a:defRPr sz="100" b="0" i="0">
                <a:solidFill>
                  <a:schemeClr val="tx1"/>
                </a:solidFill>
                <a:latin typeface="MCA U ten U five" panose="02000507000000020003" pitchFamily="2" charset="77"/>
              </a:defRPr>
            </a:lvl1pPr>
            <a:lvl2pPr marL="117475" indent="-111125" algn="l">
              <a:lnSpc>
                <a:spcPct val="90000"/>
              </a:lnSpc>
              <a:spcBef>
                <a:spcPts val="0"/>
              </a:spcBef>
              <a:buFont typeface="Arial" panose="020B0604020202020204" pitchFamily="34" charset="0"/>
              <a:buChar char="•"/>
              <a:tabLst/>
              <a:defRPr sz="1000"/>
            </a:lvl2pPr>
          </a:lstStyle>
          <a:p>
            <a:pPr lvl="0"/>
            <a:r>
              <a:rPr lang="en-US" dirty="0"/>
              <a:t>I</a:t>
            </a:r>
          </a:p>
        </p:txBody>
      </p:sp>
      <p:sp>
        <p:nvSpPr>
          <p:cNvPr id="31" name="Text Placeholder 32">
            <a:extLst>
              <a:ext uri="{FF2B5EF4-FFF2-40B4-BE49-F238E27FC236}">
                <a16:creationId xmlns:a16="http://schemas.microsoft.com/office/drawing/2014/main" id="{DCE55B3A-8A7C-8162-B284-9562E689F3AE}"/>
              </a:ext>
            </a:extLst>
          </p:cNvPr>
          <p:cNvSpPr>
            <a:spLocks noGrp="1"/>
          </p:cNvSpPr>
          <p:nvPr>
            <p:ph type="body" sz="quarter" idx="157" hasCustomPrompt="1"/>
          </p:nvPr>
        </p:nvSpPr>
        <p:spPr>
          <a:xfrm>
            <a:off x="8125544" y="3620517"/>
            <a:ext cx="9144" cy="2011680"/>
          </a:xfrm>
          <a:custGeom>
            <a:avLst/>
            <a:gdLst>
              <a:gd name="connsiteX0" fmla="*/ 0 w 9144"/>
              <a:gd name="connsiteY0" fmla="*/ 0 h 2011680"/>
              <a:gd name="connsiteX1" fmla="*/ 9144 w 9144"/>
              <a:gd name="connsiteY1" fmla="*/ 0 h 2011680"/>
              <a:gd name="connsiteX2" fmla="*/ 9144 w 9144"/>
              <a:gd name="connsiteY2" fmla="*/ 2011680 h 2011680"/>
              <a:gd name="connsiteX3" fmla="*/ 0 w 9144"/>
              <a:gd name="connsiteY3" fmla="*/ 2011680 h 2011680"/>
            </a:gdLst>
            <a:ahLst/>
            <a:cxnLst>
              <a:cxn ang="0">
                <a:pos x="connsiteX0" y="connsiteY0"/>
              </a:cxn>
              <a:cxn ang="0">
                <a:pos x="connsiteX1" y="connsiteY1"/>
              </a:cxn>
              <a:cxn ang="0">
                <a:pos x="connsiteX2" y="connsiteY2"/>
              </a:cxn>
              <a:cxn ang="0">
                <a:pos x="connsiteX3" y="connsiteY3"/>
              </a:cxn>
            </a:cxnLst>
            <a:rect l="l" t="t" r="r" b="b"/>
            <a:pathLst>
              <a:path w="9144" h="2011680">
                <a:moveTo>
                  <a:pt x="0" y="0"/>
                </a:moveTo>
                <a:lnTo>
                  <a:pt x="9144" y="0"/>
                </a:lnTo>
                <a:lnTo>
                  <a:pt x="9144" y="2011680"/>
                </a:lnTo>
                <a:lnTo>
                  <a:pt x="0" y="2011680"/>
                </a:lnTo>
                <a:close/>
              </a:path>
            </a:pathLst>
          </a:custGeom>
          <a:solidFill>
            <a:schemeClr val="tx1"/>
          </a:solidFill>
        </p:spPr>
        <p:txBody>
          <a:bodyPr wrap="square">
            <a:noAutofit/>
          </a:bodyPr>
          <a:lstStyle>
            <a:lvl1pPr algn="l">
              <a:spcBef>
                <a:spcPts val="0"/>
              </a:spcBef>
              <a:defRPr sz="100" b="0" i="0">
                <a:solidFill>
                  <a:schemeClr val="tx1"/>
                </a:solidFill>
                <a:latin typeface="MCA U ten U five" panose="02000507000000020003" pitchFamily="2" charset="77"/>
              </a:defRPr>
            </a:lvl1pPr>
            <a:lvl2pPr marL="117475" indent="-111125" algn="l">
              <a:lnSpc>
                <a:spcPct val="90000"/>
              </a:lnSpc>
              <a:spcBef>
                <a:spcPts val="0"/>
              </a:spcBef>
              <a:buFont typeface="Arial" panose="020B0604020202020204" pitchFamily="34" charset="0"/>
              <a:buChar char="•"/>
              <a:tabLst/>
              <a:defRPr sz="1000"/>
            </a:lvl2pPr>
          </a:lstStyle>
          <a:p>
            <a:pPr lvl="0"/>
            <a:r>
              <a:rPr lang="en-US" dirty="0"/>
              <a:t>I</a:t>
            </a:r>
          </a:p>
        </p:txBody>
      </p:sp>
      <p:sp>
        <p:nvSpPr>
          <p:cNvPr id="4" name="Date Placeholder 3">
            <a:extLst>
              <a:ext uri="{FF2B5EF4-FFF2-40B4-BE49-F238E27FC236}">
                <a16:creationId xmlns:a16="http://schemas.microsoft.com/office/drawing/2014/main" id="{7EEEA053-E576-1C7A-9580-D620179ADC2E}"/>
              </a:ext>
            </a:extLst>
          </p:cNvPr>
          <p:cNvSpPr>
            <a:spLocks noGrp="1"/>
          </p:cNvSpPr>
          <p:nvPr>
            <p:ph type="dt" sz="half" idx="159"/>
          </p:nvPr>
        </p:nvSpPr>
        <p:spPr/>
        <p:txBody>
          <a:bodyPr/>
          <a:lstStyle/>
          <a:p>
            <a:fld id="{FF9A8E65-C170-534D-962E-73B763A1D6C4}" type="datetime1">
              <a:rPr lang="en-US" smtClean="0"/>
              <a:pPr/>
              <a:t>8/11/2026</a:t>
            </a:fld>
            <a:endParaRPr lang="en-US" dirty="0"/>
          </a:p>
        </p:txBody>
      </p:sp>
      <p:sp>
        <p:nvSpPr>
          <p:cNvPr id="8" name="Footer Placeholder 7">
            <a:extLst>
              <a:ext uri="{FF2B5EF4-FFF2-40B4-BE49-F238E27FC236}">
                <a16:creationId xmlns:a16="http://schemas.microsoft.com/office/drawing/2014/main" id="{D1434FB8-4518-C7A0-A79E-BDA85C9BD15F}"/>
              </a:ext>
            </a:extLst>
          </p:cNvPr>
          <p:cNvSpPr>
            <a:spLocks noGrp="1"/>
          </p:cNvSpPr>
          <p:nvPr>
            <p:ph type="ftr" sz="quarter" idx="160"/>
          </p:nvPr>
        </p:nvSpPr>
        <p:spPr/>
        <p:txBody>
          <a:bodyPr/>
          <a:lstStyle/>
          <a:p>
            <a:endParaRPr lang="en-US" dirty="0"/>
          </a:p>
        </p:txBody>
      </p:sp>
      <p:sp>
        <p:nvSpPr>
          <p:cNvPr id="34" name="Slide Number Placeholder 33">
            <a:extLst>
              <a:ext uri="{FF2B5EF4-FFF2-40B4-BE49-F238E27FC236}">
                <a16:creationId xmlns:a16="http://schemas.microsoft.com/office/drawing/2014/main" id="{9BA72926-B95A-FF46-DAC7-F937D181C7DA}"/>
              </a:ext>
            </a:extLst>
          </p:cNvPr>
          <p:cNvSpPr>
            <a:spLocks noGrp="1"/>
          </p:cNvSpPr>
          <p:nvPr>
            <p:ph type="sldNum" sz="quarter" idx="161"/>
          </p:nvPr>
        </p:nvSpPr>
        <p:spPr/>
        <p:txBody>
          <a:bodyPr/>
          <a:lstStyle/>
          <a:p>
            <a:fld id="{1AD59F8F-821C-794D-AFBA-1518A32149B9}" type="slidenum">
              <a:rPr lang="en-US" smtClean="0"/>
              <a:pPr/>
              <a:t>‹#›</a:t>
            </a:fld>
            <a:endParaRPr lang="en-US" dirty="0"/>
          </a:p>
        </p:txBody>
      </p:sp>
      <p:pic>
        <p:nvPicPr>
          <p:cNvPr id="51" name="Graphic 50">
            <a:extLst>
              <a:ext uri="{FF2B5EF4-FFF2-40B4-BE49-F238E27FC236}">
                <a16:creationId xmlns:a16="http://schemas.microsoft.com/office/drawing/2014/main" id="{9B3F5638-1992-4EF5-B825-36FEF0EBE11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1092900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Card 1">
    <p:bg>
      <p:bgPr>
        <a:solidFill>
          <a:schemeClr val="tx1"/>
        </a:soli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3970399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meline / Proces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p:nvPr>
        </p:nvSpPr>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3" name="Vertical Text Placeholder 31">
            <a:extLst>
              <a:ext uri="{FF2B5EF4-FFF2-40B4-BE49-F238E27FC236}">
                <a16:creationId xmlns:a16="http://schemas.microsoft.com/office/drawing/2014/main" id="{5004CE8D-E375-8C6B-B57F-DEF0BB9F36D8}"/>
              </a:ext>
            </a:extLst>
          </p:cNvPr>
          <p:cNvSpPr>
            <a:spLocks noGrp="1"/>
          </p:cNvSpPr>
          <p:nvPr>
            <p:ph type="body" orient="vert" sz="quarter" idx="13" hasCustomPrompt="1"/>
          </p:nvPr>
        </p:nvSpPr>
        <p:spPr>
          <a:xfrm>
            <a:off x="401961" y="3321836"/>
            <a:ext cx="1784223" cy="2318918"/>
          </a:xfrm>
          <a:prstGeom prst="rect">
            <a:avLst/>
          </a:prstGeom>
        </p:spPr>
        <p:txBody>
          <a:bodyPr vert="horz"/>
          <a:lstStyle>
            <a:lvl1pPr>
              <a:defRPr sz="1400" b="0" i="0">
                <a:solidFill>
                  <a:schemeClr val="tx1"/>
                </a:solidFill>
                <a:latin typeface="MCA U ten U five" panose="02000507000000020003" pitchFamily="2" charset="77"/>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dirty="0"/>
              <a:t>Click to edit text</a:t>
            </a:r>
          </a:p>
        </p:txBody>
      </p:sp>
      <p:sp>
        <p:nvSpPr>
          <p:cNvPr id="38" name="Text Placeholder 19">
            <a:extLst>
              <a:ext uri="{FF2B5EF4-FFF2-40B4-BE49-F238E27FC236}">
                <a16:creationId xmlns:a16="http://schemas.microsoft.com/office/drawing/2014/main" id="{F830ED09-8196-CA1A-C5AC-99252F0B1E6F}"/>
              </a:ext>
            </a:extLst>
          </p:cNvPr>
          <p:cNvSpPr>
            <a:spLocks noGrp="1"/>
          </p:cNvSpPr>
          <p:nvPr>
            <p:ph type="body" sz="quarter" idx="42" hasCustomPrompt="1"/>
          </p:nvPr>
        </p:nvSpPr>
        <p:spPr>
          <a:xfrm>
            <a:off x="363885" y="1817041"/>
            <a:ext cx="1144342" cy="619877"/>
          </a:xfrm>
          <a:prstGeom prst="rect">
            <a:avLst/>
          </a:prstGeom>
        </p:spPr>
        <p:txBody>
          <a:bodyPr/>
          <a:lstStyle>
            <a:lvl1pPr>
              <a:defRPr lang="en-US" sz="5400" b="0" i="0" dirty="0">
                <a:solidFill>
                  <a:schemeClr val="tx1"/>
                </a:solidFill>
                <a:latin typeface="MCA U ten U five" panose="02000507000000020003" pitchFamily="2" charset="77"/>
              </a:defRPr>
            </a:lvl1pPr>
          </a:lstStyle>
          <a:p>
            <a:pPr lvl="0"/>
            <a:r>
              <a:rPr lang="en-US" dirty="0"/>
              <a:t>01</a:t>
            </a:r>
          </a:p>
        </p:txBody>
      </p:sp>
      <p:sp>
        <p:nvSpPr>
          <p:cNvPr id="39" name="Text Placeholder 19">
            <a:extLst>
              <a:ext uri="{FF2B5EF4-FFF2-40B4-BE49-F238E27FC236}">
                <a16:creationId xmlns:a16="http://schemas.microsoft.com/office/drawing/2014/main" id="{6DDDEB5B-210D-7F55-899B-3EA4EF2F0FE1}"/>
              </a:ext>
            </a:extLst>
          </p:cNvPr>
          <p:cNvSpPr>
            <a:spLocks noGrp="1"/>
          </p:cNvSpPr>
          <p:nvPr>
            <p:ph type="body" sz="quarter" idx="43" hasCustomPrompt="1"/>
          </p:nvPr>
        </p:nvSpPr>
        <p:spPr>
          <a:xfrm>
            <a:off x="2263395" y="1817041"/>
            <a:ext cx="1144342" cy="619877"/>
          </a:xfrm>
          <a:prstGeom prst="rect">
            <a:avLst/>
          </a:prstGeom>
        </p:spPr>
        <p:txBody>
          <a:bodyPr/>
          <a:lstStyle>
            <a:lvl1pPr>
              <a:defRPr lang="en-US" sz="5400" b="0" i="0" dirty="0">
                <a:solidFill>
                  <a:schemeClr val="tx1"/>
                </a:solidFill>
                <a:latin typeface="MCA U ten U five" panose="02000507000000020003" pitchFamily="2" charset="77"/>
              </a:defRPr>
            </a:lvl1pPr>
          </a:lstStyle>
          <a:p>
            <a:pPr lvl="0"/>
            <a:r>
              <a:rPr lang="en-US" dirty="0"/>
              <a:t>02</a:t>
            </a:r>
          </a:p>
        </p:txBody>
      </p:sp>
      <p:sp>
        <p:nvSpPr>
          <p:cNvPr id="40" name="Text Placeholder 19">
            <a:extLst>
              <a:ext uri="{FF2B5EF4-FFF2-40B4-BE49-F238E27FC236}">
                <a16:creationId xmlns:a16="http://schemas.microsoft.com/office/drawing/2014/main" id="{90820B20-5430-DFE5-3554-88BDE4469022}"/>
              </a:ext>
            </a:extLst>
          </p:cNvPr>
          <p:cNvSpPr>
            <a:spLocks noGrp="1"/>
          </p:cNvSpPr>
          <p:nvPr>
            <p:ph type="body" sz="quarter" idx="44" hasCustomPrompt="1"/>
          </p:nvPr>
        </p:nvSpPr>
        <p:spPr>
          <a:xfrm>
            <a:off x="4181193" y="1817041"/>
            <a:ext cx="1144342" cy="619877"/>
          </a:xfrm>
          <a:prstGeom prst="rect">
            <a:avLst/>
          </a:prstGeom>
        </p:spPr>
        <p:txBody>
          <a:bodyPr/>
          <a:lstStyle>
            <a:lvl1pPr>
              <a:defRPr lang="en-US" sz="5400" b="0" i="0" dirty="0">
                <a:solidFill>
                  <a:schemeClr val="tx1"/>
                </a:solidFill>
                <a:latin typeface="MCA U ten U five" panose="02000507000000020003" pitchFamily="2" charset="77"/>
              </a:defRPr>
            </a:lvl1pPr>
          </a:lstStyle>
          <a:p>
            <a:pPr lvl="0"/>
            <a:r>
              <a:rPr lang="en-US" dirty="0"/>
              <a:t>03</a:t>
            </a:r>
          </a:p>
        </p:txBody>
      </p:sp>
      <p:sp>
        <p:nvSpPr>
          <p:cNvPr id="41" name="Text Placeholder 19">
            <a:extLst>
              <a:ext uri="{FF2B5EF4-FFF2-40B4-BE49-F238E27FC236}">
                <a16:creationId xmlns:a16="http://schemas.microsoft.com/office/drawing/2014/main" id="{AF1F6128-4EF1-2D50-2769-879803B78858}"/>
              </a:ext>
            </a:extLst>
          </p:cNvPr>
          <p:cNvSpPr>
            <a:spLocks noGrp="1"/>
          </p:cNvSpPr>
          <p:nvPr>
            <p:ph type="body" sz="quarter" idx="45" hasCustomPrompt="1"/>
          </p:nvPr>
        </p:nvSpPr>
        <p:spPr>
          <a:xfrm>
            <a:off x="6144634" y="1817041"/>
            <a:ext cx="1144342" cy="619877"/>
          </a:xfrm>
          <a:prstGeom prst="rect">
            <a:avLst/>
          </a:prstGeom>
        </p:spPr>
        <p:txBody>
          <a:bodyPr/>
          <a:lstStyle>
            <a:lvl1pPr>
              <a:defRPr lang="en-US" sz="5400" b="0" i="0" dirty="0">
                <a:solidFill>
                  <a:schemeClr val="tx1"/>
                </a:solidFill>
                <a:latin typeface="MCA U ten U five" panose="02000507000000020003" pitchFamily="2" charset="77"/>
              </a:defRPr>
            </a:lvl1pPr>
          </a:lstStyle>
          <a:p>
            <a:pPr lvl="0"/>
            <a:r>
              <a:rPr lang="en-US" dirty="0"/>
              <a:t>04</a:t>
            </a:r>
          </a:p>
        </p:txBody>
      </p:sp>
      <p:sp>
        <p:nvSpPr>
          <p:cNvPr id="42" name="Text Placeholder 19">
            <a:extLst>
              <a:ext uri="{FF2B5EF4-FFF2-40B4-BE49-F238E27FC236}">
                <a16:creationId xmlns:a16="http://schemas.microsoft.com/office/drawing/2014/main" id="{240E223A-53F0-DE16-BB4E-EAB5FDEDC43B}"/>
              </a:ext>
            </a:extLst>
          </p:cNvPr>
          <p:cNvSpPr>
            <a:spLocks noGrp="1"/>
          </p:cNvSpPr>
          <p:nvPr>
            <p:ph type="body" sz="quarter" idx="46" hasCustomPrompt="1"/>
          </p:nvPr>
        </p:nvSpPr>
        <p:spPr>
          <a:xfrm>
            <a:off x="8108075" y="1817041"/>
            <a:ext cx="1144342" cy="619877"/>
          </a:xfrm>
          <a:prstGeom prst="rect">
            <a:avLst/>
          </a:prstGeom>
        </p:spPr>
        <p:txBody>
          <a:bodyPr/>
          <a:lstStyle>
            <a:lvl1pPr>
              <a:defRPr lang="en-US" sz="5400" b="0" i="0" dirty="0">
                <a:solidFill>
                  <a:schemeClr val="tx1"/>
                </a:solidFill>
                <a:latin typeface="MCA U ten U five" panose="02000507000000020003" pitchFamily="2" charset="77"/>
              </a:defRPr>
            </a:lvl1pPr>
          </a:lstStyle>
          <a:p>
            <a:pPr lvl="0"/>
            <a:r>
              <a:rPr lang="en-US" dirty="0"/>
              <a:t>05</a:t>
            </a:r>
          </a:p>
        </p:txBody>
      </p:sp>
      <p:sp>
        <p:nvSpPr>
          <p:cNvPr id="43" name="Text Placeholder 19">
            <a:extLst>
              <a:ext uri="{FF2B5EF4-FFF2-40B4-BE49-F238E27FC236}">
                <a16:creationId xmlns:a16="http://schemas.microsoft.com/office/drawing/2014/main" id="{7B99A983-0936-668D-03D3-5F4792492EF8}"/>
              </a:ext>
            </a:extLst>
          </p:cNvPr>
          <p:cNvSpPr>
            <a:spLocks noGrp="1"/>
          </p:cNvSpPr>
          <p:nvPr>
            <p:ph type="body" sz="quarter" idx="47" hasCustomPrompt="1"/>
          </p:nvPr>
        </p:nvSpPr>
        <p:spPr>
          <a:xfrm>
            <a:off x="10052266" y="1817041"/>
            <a:ext cx="1144342" cy="619877"/>
          </a:xfrm>
          <a:prstGeom prst="rect">
            <a:avLst/>
          </a:prstGeom>
        </p:spPr>
        <p:txBody>
          <a:bodyPr/>
          <a:lstStyle>
            <a:lvl1pPr>
              <a:defRPr lang="en-US" sz="5400" b="0" i="0" dirty="0">
                <a:solidFill>
                  <a:schemeClr val="tx1"/>
                </a:solidFill>
                <a:latin typeface="MCA U ten U five" panose="02000507000000020003" pitchFamily="2" charset="77"/>
              </a:defRPr>
            </a:lvl1pPr>
          </a:lstStyle>
          <a:p>
            <a:pPr lvl="0"/>
            <a:r>
              <a:rPr lang="en-US" dirty="0"/>
              <a:t>06</a:t>
            </a:r>
          </a:p>
        </p:txBody>
      </p:sp>
      <p:sp>
        <p:nvSpPr>
          <p:cNvPr id="44" name="Vertical Text Placeholder 31">
            <a:extLst>
              <a:ext uri="{FF2B5EF4-FFF2-40B4-BE49-F238E27FC236}">
                <a16:creationId xmlns:a16="http://schemas.microsoft.com/office/drawing/2014/main" id="{BA643C25-41B7-69BF-EB92-A794F0AC7795}"/>
              </a:ext>
            </a:extLst>
          </p:cNvPr>
          <p:cNvSpPr>
            <a:spLocks noGrp="1"/>
          </p:cNvSpPr>
          <p:nvPr>
            <p:ph type="body" orient="vert" sz="quarter" idx="48" hasCustomPrompt="1"/>
          </p:nvPr>
        </p:nvSpPr>
        <p:spPr>
          <a:xfrm>
            <a:off x="2325741" y="3321836"/>
            <a:ext cx="1784223" cy="2318918"/>
          </a:xfrm>
          <a:prstGeom prst="rect">
            <a:avLst/>
          </a:prstGeom>
        </p:spPr>
        <p:txBody>
          <a:bodyPr vert="horz"/>
          <a:lstStyle>
            <a:lvl1pPr>
              <a:defRPr sz="1400" b="0" i="0">
                <a:solidFill>
                  <a:schemeClr val="tx1"/>
                </a:solidFill>
                <a:latin typeface="MCA U ten U five" panose="02000507000000020003" pitchFamily="2" charset="77"/>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dirty="0"/>
              <a:t>Click to edit text</a:t>
            </a:r>
          </a:p>
        </p:txBody>
      </p:sp>
      <p:sp>
        <p:nvSpPr>
          <p:cNvPr id="45" name="Vertical Text Placeholder 31">
            <a:extLst>
              <a:ext uri="{FF2B5EF4-FFF2-40B4-BE49-F238E27FC236}">
                <a16:creationId xmlns:a16="http://schemas.microsoft.com/office/drawing/2014/main" id="{DEF5DEF0-FE9D-1E8A-41A4-AC60D9C5BAD7}"/>
              </a:ext>
            </a:extLst>
          </p:cNvPr>
          <p:cNvSpPr>
            <a:spLocks noGrp="1"/>
          </p:cNvSpPr>
          <p:nvPr>
            <p:ph type="body" orient="vert" sz="quarter" idx="49" hasCustomPrompt="1"/>
          </p:nvPr>
        </p:nvSpPr>
        <p:spPr>
          <a:xfrm>
            <a:off x="4248568" y="3321836"/>
            <a:ext cx="1784223" cy="2318918"/>
          </a:xfrm>
          <a:prstGeom prst="rect">
            <a:avLst/>
          </a:prstGeom>
        </p:spPr>
        <p:txBody>
          <a:bodyPr vert="horz"/>
          <a:lstStyle>
            <a:lvl1pPr>
              <a:defRPr sz="1400" b="0" i="0">
                <a:solidFill>
                  <a:schemeClr val="tx1"/>
                </a:solidFill>
                <a:latin typeface="MCA U ten U five" panose="02000507000000020003" pitchFamily="2" charset="77"/>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dirty="0"/>
              <a:t>Click to edit text</a:t>
            </a:r>
          </a:p>
        </p:txBody>
      </p:sp>
      <p:sp>
        <p:nvSpPr>
          <p:cNvPr id="46" name="Vertical Text Placeholder 31">
            <a:extLst>
              <a:ext uri="{FF2B5EF4-FFF2-40B4-BE49-F238E27FC236}">
                <a16:creationId xmlns:a16="http://schemas.microsoft.com/office/drawing/2014/main" id="{C51AE6E3-939B-F6DC-0D90-8C93E434B6B5}"/>
              </a:ext>
            </a:extLst>
          </p:cNvPr>
          <p:cNvSpPr>
            <a:spLocks noGrp="1"/>
          </p:cNvSpPr>
          <p:nvPr>
            <p:ph type="body" orient="vert" sz="quarter" idx="50" hasCustomPrompt="1"/>
          </p:nvPr>
        </p:nvSpPr>
        <p:spPr>
          <a:xfrm>
            <a:off x="6201219" y="3321836"/>
            <a:ext cx="1784223" cy="2318918"/>
          </a:xfrm>
          <a:prstGeom prst="rect">
            <a:avLst/>
          </a:prstGeom>
        </p:spPr>
        <p:txBody>
          <a:bodyPr vert="horz"/>
          <a:lstStyle>
            <a:lvl1pPr>
              <a:defRPr sz="1400" b="0" i="0">
                <a:solidFill>
                  <a:schemeClr val="tx1"/>
                </a:solidFill>
                <a:latin typeface="MCA U ten U five" panose="02000507000000020003" pitchFamily="2" charset="77"/>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dirty="0"/>
              <a:t>Click to edit text</a:t>
            </a:r>
          </a:p>
        </p:txBody>
      </p:sp>
      <p:sp>
        <p:nvSpPr>
          <p:cNvPr id="47" name="Vertical Text Placeholder 31">
            <a:extLst>
              <a:ext uri="{FF2B5EF4-FFF2-40B4-BE49-F238E27FC236}">
                <a16:creationId xmlns:a16="http://schemas.microsoft.com/office/drawing/2014/main" id="{7BB69877-EFEB-5CD4-8628-82563F54E3BF}"/>
              </a:ext>
            </a:extLst>
          </p:cNvPr>
          <p:cNvSpPr>
            <a:spLocks noGrp="1"/>
          </p:cNvSpPr>
          <p:nvPr>
            <p:ph type="body" orient="vert" sz="quarter" idx="51" hasCustomPrompt="1"/>
          </p:nvPr>
        </p:nvSpPr>
        <p:spPr>
          <a:xfrm>
            <a:off x="8153870" y="3321836"/>
            <a:ext cx="1784223" cy="2318918"/>
          </a:xfrm>
          <a:prstGeom prst="rect">
            <a:avLst/>
          </a:prstGeom>
        </p:spPr>
        <p:txBody>
          <a:bodyPr vert="horz"/>
          <a:lstStyle>
            <a:lvl1pPr>
              <a:defRPr sz="1400" b="0" i="0">
                <a:solidFill>
                  <a:schemeClr val="tx1"/>
                </a:solidFill>
                <a:latin typeface="MCA U ten U five" panose="02000507000000020003" pitchFamily="2" charset="77"/>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dirty="0"/>
              <a:t>Click to edit text</a:t>
            </a:r>
          </a:p>
        </p:txBody>
      </p:sp>
      <p:sp>
        <p:nvSpPr>
          <p:cNvPr id="48" name="Vertical Text Placeholder 31">
            <a:extLst>
              <a:ext uri="{FF2B5EF4-FFF2-40B4-BE49-F238E27FC236}">
                <a16:creationId xmlns:a16="http://schemas.microsoft.com/office/drawing/2014/main" id="{1408E881-A84E-2243-DA74-92476BFABB16}"/>
              </a:ext>
            </a:extLst>
          </p:cNvPr>
          <p:cNvSpPr>
            <a:spLocks noGrp="1"/>
          </p:cNvSpPr>
          <p:nvPr>
            <p:ph type="body" orient="vert" sz="quarter" idx="52" hasCustomPrompt="1"/>
          </p:nvPr>
        </p:nvSpPr>
        <p:spPr>
          <a:xfrm>
            <a:off x="10086103" y="3321836"/>
            <a:ext cx="1784223" cy="2318918"/>
          </a:xfrm>
          <a:prstGeom prst="rect">
            <a:avLst/>
          </a:prstGeom>
        </p:spPr>
        <p:txBody>
          <a:bodyPr vert="horz"/>
          <a:lstStyle>
            <a:lvl1pPr>
              <a:defRPr sz="1400" b="0" i="0">
                <a:solidFill>
                  <a:schemeClr val="tx1"/>
                </a:solidFill>
                <a:latin typeface="MCA U ten U five" panose="02000507000000020003" pitchFamily="2" charset="77"/>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dirty="0"/>
              <a:t>Click to edit text</a:t>
            </a:r>
          </a:p>
        </p:txBody>
      </p:sp>
      <p:sp>
        <p:nvSpPr>
          <p:cNvPr id="7" name="Date Placeholder 6">
            <a:extLst>
              <a:ext uri="{FF2B5EF4-FFF2-40B4-BE49-F238E27FC236}">
                <a16:creationId xmlns:a16="http://schemas.microsoft.com/office/drawing/2014/main" id="{7AE37E8B-5668-522B-3683-2A04FFBAB9FB}"/>
              </a:ext>
            </a:extLst>
          </p:cNvPr>
          <p:cNvSpPr>
            <a:spLocks noGrp="1"/>
          </p:cNvSpPr>
          <p:nvPr>
            <p:ph type="dt" sz="half" idx="53"/>
          </p:nvPr>
        </p:nvSpPr>
        <p:spPr/>
        <p:txBody>
          <a:bodyPr/>
          <a:lstStyle/>
          <a:p>
            <a:fld id="{FF9A8E65-C170-534D-962E-73B763A1D6C4}" type="datetime1">
              <a:rPr lang="en-US" smtClean="0"/>
              <a:pPr/>
              <a:t>8/11/2026</a:t>
            </a:fld>
            <a:endParaRPr lang="en-US" dirty="0"/>
          </a:p>
        </p:txBody>
      </p:sp>
      <p:sp>
        <p:nvSpPr>
          <p:cNvPr id="9" name="Footer Placeholder 8">
            <a:extLst>
              <a:ext uri="{FF2B5EF4-FFF2-40B4-BE49-F238E27FC236}">
                <a16:creationId xmlns:a16="http://schemas.microsoft.com/office/drawing/2014/main" id="{EEA738A1-08BC-4C1B-FA55-D08FECABC671}"/>
              </a:ext>
            </a:extLst>
          </p:cNvPr>
          <p:cNvSpPr>
            <a:spLocks noGrp="1"/>
          </p:cNvSpPr>
          <p:nvPr>
            <p:ph type="ftr" sz="quarter" idx="54"/>
          </p:nvPr>
        </p:nvSpPr>
        <p:spPr/>
        <p:txBody>
          <a:bodyPr/>
          <a:lstStyle/>
          <a:p>
            <a:endParaRPr lang="en-US" dirty="0"/>
          </a:p>
        </p:txBody>
      </p:sp>
      <p:sp>
        <p:nvSpPr>
          <p:cNvPr id="11" name="Slide Number Placeholder 10">
            <a:extLst>
              <a:ext uri="{FF2B5EF4-FFF2-40B4-BE49-F238E27FC236}">
                <a16:creationId xmlns:a16="http://schemas.microsoft.com/office/drawing/2014/main" id="{A4F0D4DC-43F5-971B-49EC-E30C13A8BCB4}"/>
              </a:ext>
            </a:extLst>
          </p:cNvPr>
          <p:cNvSpPr>
            <a:spLocks noGrp="1"/>
          </p:cNvSpPr>
          <p:nvPr>
            <p:ph type="sldNum" sz="quarter" idx="55"/>
          </p:nvPr>
        </p:nvSpPr>
        <p:spPr/>
        <p:txBody>
          <a:bodyPr/>
          <a:lstStyle/>
          <a:p>
            <a:fld id="{1AD59F8F-821C-794D-AFBA-1518A32149B9}" type="slidenum">
              <a:rPr lang="en-US" smtClean="0"/>
              <a:pPr/>
              <a:t>‹#›</a:t>
            </a:fld>
            <a:endParaRPr lang="en-US" dirty="0"/>
          </a:p>
        </p:txBody>
      </p:sp>
      <p:pic>
        <p:nvPicPr>
          <p:cNvPr id="17" name="Graphic 16">
            <a:extLst>
              <a:ext uri="{FF2B5EF4-FFF2-40B4-BE49-F238E27FC236}">
                <a16:creationId xmlns:a16="http://schemas.microsoft.com/office/drawing/2014/main" id="{7C6AD817-1473-901D-FDD4-C3B52C39530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0" name="Text Placeholder 19">
            <a:extLst>
              <a:ext uri="{FF2B5EF4-FFF2-40B4-BE49-F238E27FC236}">
                <a16:creationId xmlns:a16="http://schemas.microsoft.com/office/drawing/2014/main" id="{94A298DF-43A8-6DBD-BC97-503F7BB4F77F}"/>
              </a:ext>
            </a:extLst>
          </p:cNvPr>
          <p:cNvSpPr>
            <a:spLocks noGrp="1"/>
          </p:cNvSpPr>
          <p:nvPr>
            <p:ph type="body" sz="quarter" idx="56" hasCustomPrompt="1"/>
          </p:nvPr>
        </p:nvSpPr>
        <p:spPr>
          <a:xfrm>
            <a:off x="1898834" y="2612760"/>
            <a:ext cx="2102266" cy="457200"/>
          </a:xfrm>
          <a:custGeom>
            <a:avLst/>
            <a:gdLst>
              <a:gd name="connsiteX0" fmla="*/ 0 w 2102266"/>
              <a:gd name="connsiteY0" fmla="*/ 0 h 457200"/>
              <a:gd name="connsiteX1" fmla="*/ 67377 w 2102266"/>
              <a:gd name="connsiteY1" fmla="*/ 0 h 457200"/>
              <a:gd name="connsiteX2" fmla="*/ 1806289 w 2102266"/>
              <a:gd name="connsiteY2" fmla="*/ 0 h 457200"/>
              <a:gd name="connsiteX3" fmla="*/ 1873666 w 2102266"/>
              <a:gd name="connsiteY3" fmla="*/ 0 h 457200"/>
              <a:gd name="connsiteX4" fmla="*/ 2102266 w 2102266"/>
              <a:gd name="connsiteY4" fmla="*/ 228600 h 457200"/>
              <a:gd name="connsiteX5" fmla="*/ 1873666 w 2102266"/>
              <a:gd name="connsiteY5" fmla="*/ 457200 h 457200"/>
              <a:gd name="connsiteX6" fmla="*/ 1806289 w 2102266"/>
              <a:gd name="connsiteY6" fmla="*/ 457200 h 457200"/>
              <a:gd name="connsiteX7" fmla="*/ 67377 w 2102266"/>
              <a:gd name="connsiteY7" fmla="*/ 457200 h 457200"/>
              <a:gd name="connsiteX8" fmla="*/ 0 w 2102266"/>
              <a:gd name="connsiteY8" fmla="*/ 457200 h 457200"/>
              <a:gd name="connsiteX9" fmla="*/ 228600 w 2102266"/>
              <a:gd name="connsiteY9" fmla="*/ 228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02266" h="457200">
                <a:moveTo>
                  <a:pt x="0" y="0"/>
                </a:moveTo>
                <a:lnTo>
                  <a:pt x="67377" y="0"/>
                </a:lnTo>
                <a:lnTo>
                  <a:pt x="1806289" y="0"/>
                </a:lnTo>
                <a:lnTo>
                  <a:pt x="1873666" y="0"/>
                </a:lnTo>
                <a:lnTo>
                  <a:pt x="2102266" y="228600"/>
                </a:lnTo>
                <a:lnTo>
                  <a:pt x="1873666" y="457200"/>
                </a:lnTo>
                <a:lnTo>
                  <a:pt x="1806289" y="457200"/>
                </a:lnTo>
                <a:lnTo>
                  <a:pt x="67377" y="457200"/>
                </a:lnTo>
                <a:lnTo>
                  <a:pt x="0" y="457200"/>
                </a:lnTo>
                <a:lnTo>
                  <a:pt x="228600" y="228600"/>
                </a:lnTo>
                <a:close/>
              </a:path>
            </a:pathLst>
          </a:custGeom>
          <a:solidFill>
            <a:schemeClr val="tx1"/>
          </a:solidFill>
          <a:ln w="31750">
            <a:noFill/>
          </a:ln>
          <a:scene3d>
            <a:camera prst="orthographicFront"/>
            <a:lightRig rig="balanced" dir="t"/>
          </a:scene3d>
          <a:sp3d/>
        </p:spPr>
        <p:txBody>
          <a:bodyPr vert="horz" wrap="square" lIns="0" tIns="0" rIns="0" bIns="0" rtlCol="0" anchor="ctr" anchorCtr="1">
            <a:noAutofit/>
          </a:bodyPr>
          <a:lstStyle>
            <a:lvl1pPr>
              <a:defRPr lang="en-US" sz="100" b="0" i="0" dirty="0">
                <a:solidFill>
                  <a:schemeClr val="tx1"/>
                </a:solidFill>
                <a:latin typeface="MCA U ten U five" panose="02000507000000020003" pitchFamily="2" charset="77"/>
              </a:defRPr>
            </a:lvl1pPr>
          </a:lstStyle>
          <a:p>
            <a:pPr lvl="0"/>
            <a:r>
              <a:rPr lang="en-US" dirty="0"/>
              <a:t>e</a:t>
            </a:r>
          </a:p>
        </p:txBody>
      </p:sp>
      <p:sp>
        <p:nvSpPr>
          <p:cNvPr id="21" name="Text Placeholder 20">
            <a:extLst>
              <a:ext uri="{FF2B5EF4-FFF2-40B4-BE49-F238E27FC236}">
                <a16:creationId xmlns:a16="http://schemas.microsoft.com/office/drawing/2014/main" id="{3FB2CC3A-B82A-FF1D-5800-2C4E3D3278BD}"/>
              </a:ext>
            </a:extLst>
          </p:cNvPr>
          <p:cNvSpPr>
            <a:spLocks noGrp="1"/>
          </p:cNvSpPr>
          <p:nvPr>
            <p:ph type="body" sz="quarter" idx="57" hasCustomPrompt="1"/>
          </p:nvPr>
        </p:nvSpPr>
        <p:spPr>
          <a:xfrm>
            <a:off x="3843137" y="2612760"/>
            <a:ext cx="2102266" cy="457200"/>
          </a:xfrm>
          <a:custGeom>
            <a:avLst/>
            <a:gdLst>
              <a:gd name="connsiteX0" fmla="*/ 0 w 2102266"/>
              <a:gd name="connsiteY0" fmla="*/ 0 h 457200"/>
              <a:gd name="connsiteX1" fmla="*/ 67377 w 2102266"/>
              <a:gd name="connsiteY1" fmla="*/ 0 h 457200"/>
              <a:gd name="connsiteX2" fmla="*/ 1806289 w 2102266"/>
              <a:gd name="connsiteY2" fmla="*/ 0 h 457200"/>
              <a:gd name="connsiteX3" fmla="*/ 1873666 w 2102266"/>
              <a:gd name="connsiteY3" fmla="*/ 0 h 457200"/>
              <a:gd name="connsiteX4" fmla="*/ 2102266 w 2102266"/>
              <a:gd name="connsiteY4" fmla="*/ 228600 h 457200"/>
              <a:gd name="connsiteX5" fmla="*/ 1873666 w 2102266"/>
              <a:gd name="connsiteY5" fmla="*/ 457200 h 457200"/>
              <a:gd name="connsiteX6" fmla="*/ 1806289 w 2102266"/>
              <a:gd name="connsiteY6" fmla="*/ 457200 h 457200"/>
              <a:gd name="connsiteX7" fmla="*/ 67377 w 2102266"/>
              <a:gd name="connsiteY7" fmla="*/ 457200 h 457200"/>
              <a:gd name="connsiteX8" fmla="*/ 0 w 2102266"/>
              <a:gd name="connsiteY8" fmla="*/ 457200 h 457200"/>
              <a:gd name="connsiteX9" fmla="*/ 228600 w 2102266"/>
              <a:gd name="connsiteY9" fmla="*/ 228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02266" h="457200">
                <a:moveTo>
                  <a:pt x="0" y="0"/>
                </a:moveTo>
                <a:lnTo>
                  <a:pt x="67377" y="0"/>
                </a:lnTo>
                <a:lnTo>
                  <a:pt x="1806289" y="0"/>
                </a:lnTo>
                <a:lnTo>
                  <a:pt x="1873666" y="0"/>
                </a:lnTo>
                <a:lnTo>
                  <a:pt x="2102266" y="228600"/>
                </a:lnTo>
                <a:lnTo>
                  <a:pt x="1873666" y="457200"/>
                </a:lnTo>
                <a:lnTo>
                  <a:pt x="1806289" y="457200"/>
                </a:lnTo>
                <a:lnTo>
                  <a:pt x="67377" y="457200"/>
                </a:lnTo>
                <a:lnTo>
                  <a:pt x="0" y="457200"/>
                </a:lnTo>
                <a:lnTo>
                  <a:pt x="228600" y="228600"/>
                </a:lnTo>
                <a:close/>
              </a:path>
            </a:pathLst>
          </a:custGeom>
          <a:solidFill>
            <a:schemeClr val="tx1"/>
          </a:solidFill>
          <a:ln w="31750">
            <a:noFill/>
          </a:ln>
          <a:scene3d>
            <a:camera prst="orthographicFront"/>
            <a:lightRig rig="balanced" dir="t"/>
          </a:scene3d>
          <a:sp3d/>
        </p:spPr>
        <p:txBody>
          <a:bodyPr vert="horz" wrap="square" lIns="0" tIns="0" rIns="0" bIns="0" rtlCol="0" anchor="ctr" anchorCtr="1">
            <a:noAutofit/>
          </a:bodyPr>
          <a:lstStyle>
            <a:lvl1pPr>
              <a:defRPr lang="en-US" sz="100" b="0" i="0" dirty="0">
                <a:solidFill>
                  <a:schemeClr val="tx1"/>
                </a:solidFill>
                <a:latin typeface="MCA U ten U five" panose="02000507000000020003" pitchFamily="2" charset="77"/>
              </a:defRPr>
            </a:lvl1pPr>
          </a:lstStyle>
          <a:p>
            <a:pPr lvl="0"/>
            <a:r>
              <a:rPr lang="en-US" dirty="0"/>
              <a:t>e</a:t>
            </a:r>
          </a:p>
        </p:txBody>
      </p:sp>
      <p:sp>
        <p:nvSpPr>
          <p:cNvPr id="22" name="Text Placeholder 21">
            <a:extLst>
              <a:ext uri="{FF2B5EF4-FFF2-40B4-BE49-F238E27FC236}">
                <a16:creationId xmlns:a16="http://schemas.microsoft.com/office/drawing/2014/main" id="{0A19A06B-B1AF-F9DA-EDE0-47625A918466}"/>
              </a:ext>
            </a:extLst>
          </p:cNvPr>
          <p:cNvSpPr>
            <a:spLocks noGrp="1"/>
          </p:cNvSpPr>
          <p:nvPr>
            <p:ph type="body" sz="quarter" idx="58" hasCustomPrompt="1"/>
          </p:nvPr>
        </p:nvSpPr>
        <p:spPr>
          <a:xfrm>
            <a:off x="5787440" y="2612760"/>
            <a:ext cx="2102266" cy="457200"/>
          </a:xfrm>
          <a:custGeom>
            <a:avLst/>
            <a:gdLst>
              <a:gd name="connsiteX0" fmla="*/ 0 w 2102266"/>
              <a:gd name="connsiteY0" fmla="*/ 0 h 457200"/>
              <a:gd name="connsiteX1" fmla="*/ 67377 w 2102266"/>
              <a:gd name="connsiteY1" fmla="*/ 0 h 457200"/>
              <a:gd name="connsiteX2" fmla="*/ 1806289 w 2102266"/>
              <a:gd name="connsiteY2" fmla="*/ 0 h 457200"/>
              <a:gd name="connsiteX3" fmla="*/ 1873666 w 2102266"/>
              <a:gd name="connsiteY3" fmla="*/ 0 h 457200"/>
              <a:gd name="connsiteX4" fmla="*/ 2102266 w 2102266"/>
              <a:gd name="connsiteY4" fmla="*/ 228600 h 457200"/>
              <a:gd name="connsiteX5" fmla="*/ 1873666 w 2102266"/>
              <a:gd name="connsiteY5" fmla="*/ 457200 h 457200"/>
              <a:gd name="connsiteX6" fmla="*/ 1806289 w 2102266"/>
              <a:gd name="connsiteY6" fmla="*/ 457200 h 457200"/>
              <a:gd name="connsiteX7" fmla="*/ 67377 w 2102266"/>
              <a:gd name="connsiteY7" fmla="*/ 457200 h 457200"/>
              <a:gd name="connsiteX8" fmla="*/ 0 w 2102266"/>
              <a:gd name="connsiteY8" fmla="*/ 457200 h 457200"/>
              <a:gd name="connsiteX9" fmla="*/ 228600 w 2102266"/>
              <a:gd name="connsiteY9" fmla="*/ 228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02266" h="457200">
                <a:moveTo>
                  <a:pt x="0" y="0"/>
                </a:moveTo>
                <a:lnTo>
                  <a:pt x="67377" y="0"/>
                </a:lnTo>
                <a:lnTo>
                  <a:pt x="1806289" y="0"/>
                </a:lnTo>
                <a:lnTo>
                  <a:pt x="1873666" y="0"/>
                </a:lnTo>
                <a:lnTo>
                  <a:pt x="2102266" y="228600"/>
                </a:lnTo>
                <a:lnTo>
                  <a:pt x="1873666" y="457200"/>
                </a:lnTo>
                <a:lnTo>
                  <a:pt x="1806289" y="457200"/>
                </a:lnTo>
                <a:lnTo>
                  <a:pt x="67377" y="457200"/>
                </a:lnTo>
                <a:lnTo>
                  <a:pt x="0" y="457200"/>
                </a:lnTo>
                <a:lnTo>
                  <a:pt x="228600" y="228600"/>
                </a:lnTo>
                <a:close/>
              </a:path>
            </a:pathLst>
          </a:custGeom>
          <a:solidFill>
            <a:schemeClr val="tx1"/>
          </a:solidFill>
          <a:ln w="31750">
            <a:noFill/>
          </a:ln>
          <a:scene3d>
            <a:camera prst="orthographicFront"/>
            <a:lightRig rig="balanced" dir="t"/>
          </a:scene3d>
          <a:sp3d/>
        </p:spPr>
        <p:txBody>
          <a:bodyPr vert="horz" wrap="square" lIns="0" tIns="0" rIns="0" bIns="0" rtlCol="0" anchor="ctr" anchorCtr="1">
            <a:noAutofit/>
          </a:bodyPr>
          <a:lstStyle>
            <a:lvl1pPr>
              <a:defRPr lang="en-US" sz="100" b="0" i="0" dirty="0">
                <a:solidFill>
                  <a:schemeClr val="tx1"/>
                </a:solidFill>
                <a:latin typeface="MCA U ten U five" panose="02000507000000020003" pitchFamily="2" charset="77"/>
              </a:defRPr>
            </a:lvl1pPr>
          </a:lstStyle>
          <a:p>
            <a:pPr lvl="0"/>
            <a:r>
              <a:rPr lang="en-US" dirty="0"/>
              <a:t>e</a:t>
            </a:r>
          </a:p>
        </p:txBody>
      </p:sp>
      <p:sp>
        <p:nvSpPr>
          <p:cNvPr id="23" name="Text Placeholder 22">
            <a:extLst>
              <a:ext uri="{FF2B5EF4-FFF2-40B4-BE49-F238E27FC236}">
                <a16:creationId xmlns:a16="http://schemas.microsoft.com/office/drawing/2014/main" id="{37A2E81D-8C1B-E2E0-D69B-FED189387546}"/>
              </a:ext>
            </a:extLst>
          </p:cNvPr>
          <p:cNvSpPr>
            <a:spLocks noGrp="1"/>
          </p:cNvSpPr>
          <p:nvPr>
            <p:ph type="body" sz="quarter" idx="59" hasCustomPrompt="1"/>
          </p:nvPr>
        </p:nvSpPr>
        <p:spPr>
          <a:xfrm>
            <a:off x="7731743" y="2612760"/>
            <a:ext cx="2102266" cy="457200"/>
          </a:xfrm>
          <a:custGeom>
            <a:avLst/>
            <a:gdLst>
              <a:gd name="connsiteX0" fmla="*/ 0 w 2102266"/>
              <a:gd name="connsiteY0" fmla="*/ 0 h 457200"/>
              <a:gd name="connsiteX1" fmla="*/ 67377 w 2102266"/>
              <a:gd name="connsiteY1" fmla="*/ 0 h 457200"/>
              <a:gd name="connsiteX2" fmla="*/ 1806289 w 2102266"/>
              <a:gd name="connsiteY2" fmla="*/ 0 h 457200"/>
              <a:gd name="connsiteX3" fmla="*/ 1873666 w 2102266"/>
              <a:gd name="connsiteY3" fmla="*/ 0 h 457200"/>
              <a:gd name="connsiteX4" fmla="*/ 2102266 w 2102266"/>
              <a:gd name="connsiteY4" fmla="*/ 228600 h 457200"/>
              <a:gd name="connsiteX5" fmla="*/ 1873666 w 2102266"/>
              <a:gd name="connsiteY5" fmla="*/ 457200 h 457200"/>
              <a:gd name="connsiteX6" fmla="*/ 1806289 w 2102266"/>
              <a:gd name="connsiteY6" fmla="*/ 457200 h 457200"/>
              <a:gd name="connsiteX7" fmla="*/ 67377 w 2102266"/>
              <a:gd name="connsiteY7" fmla="*/ 457200 h 457200"/>
              <a:gd name="connsiteX8" fmla="*/ 0 w 2102266"/>
              <a:gd name="connsiteY8" fmla="*/ 457200 h 457200"/>
              <a:gd name="connsiteX9" fmla="*/ 228600 w 2102266"/>
              <a:gd name="connsiteY9" fmla="*/ 228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02266" h="457200">
                <a:moveTo>
                  <a:pt x="0" y="0"/>
                </a:moveTo>
                <a:lnTo>
                  <a:pt x="67377" y="0"/>
                </a:lnTo>
                <a:lnTo>
                  <a:pt x="1806289" y="0"/>
                </a:lnTo>
                <a:lnTo>
                  <a:pt x="1873666" y="0"/>
                </a:lnTo>
                <a:lnTo>
                  <a:pt x="2102266" y="228600"/>
                </a:lnTo>
                <a:lnTo>
                  <a:pt x="1873666" y="457200"/>
                </a:lnTo>
                <a:lnTo>
                  <a:pt x="1806289" y="457200"/>
                </a:lnTo>
                <a:lnTo>
                  <a:pt x="67377" y="457200"/>
                </a:lnTo>
                <a:lnTo>
                  <a:pt x="0" y="457200"/>
                </a:lnTo>
                <a:lnTo>
                  <a:pt x="228600" y="228600"/>
                </a:lnTo>
                <a:close/>
              </a:path>
            </a:pathLst>
          </a:custGeom>
          <a:solidFill>
            <a:schemeClr val="tx1"/>
          </a:solidFill>
          <a:ln w="31750">
            <a:noFill/>
          </a:ln>
          <a:scene3d>
            <a:camera prst="orthographicFront"/>
            <a:lightRig rig="balanced" dir="t"/>
          </a:scene3d>
          <a:sp3d/>
        </p:spPr>
        <p:txBody>
          <a:bodyPr vert="horz" wrap="square" lIns="0" tIns="0" rIns="0" bIns="0" rtlCol="0" anchor="ctr" anchorCtr="1">
            <a:noAutofit/>
          </a:bodyPr>
          <a:lstStyle>
            <a:lvl1pPr>
              <a:defRPr lang="en-US" sz="100" b="0" i="0" dirty="0">
                <a:solidFill>
                  <a:schemeClr val="tx1"/>
                </a:solidFill>
                <a:latin typeface="MCA U ten U five" panose="02000507000000020003" pitchFamily="2" charset="77"/>
              </a:defRPr>
            </a:lvl1pPr>
          </a:lstStyle>
          <a:p>
            <a:pPr lvl="0"/>
            <a:r>
              <a:rPr lang="en-US" dirty="0"/>
              <a:t>e</a:t>
            </a:r>
          </a:p>
        </p:txBody>
      </p:sp>
      <p:sp>
        <p:nvSpPr>
          <p:cNvPr id="24" name="Text Placeholder 23">
            <a:extLst>
              <a:ext uri="{FF2B5EF4-FFF2-40B4-BE49-F238E27FC236}">
                <a16:creationId xmlns:a16="http://schemas.microsoft.com/office/drawing/2014/main" id="{5F61FBEF-B20B-8A8B-8805-7669B5755649}"/>
              </a:ext>
            </a:extLst>
          </p:cNvPr>
          <p:cNvSpPr>
            <a:spLocks noGrp="1"/>
          </p:cNvSpPr>
          <p:nvPr>
            <p:ph type="body" sz="quarter" idx="60" hasCustomPrompt="1"/>
          </p:nvPr>
        </p:nvSpPr>
        <p:spPr>
          <a:xfrm>
            <a:off x="9676046" y="2612760"/>
            <a:ext cx="2102266" cy="457200"/>
          </a:xfrm>
          <a:custGeom>
            <a:avLst/>
            <a:gdLst>
              <a:gd name="connsiteX0" fmla="*/ 0 w 2102266"/>
              <a:gd name="connsiteY0" fmla="*/ 0 h 457200"/>
              <a:gd name="connsiteX1" fmla="*/ 67377 w 2102266"/>
              <a:gd name="connsiteY1" fmla="*/ 0 h 457200"/>
              <a:gd name="connsiteX2" fmla="*/ 1806289 w 2102266"/>
              <a:gd name="connsiteY2" fmla="*/ 0 h 457200"/>
              <a:gd name="connsiteX3" fmla="*/ 1873666 w 2102266"/>
              <a:gd name="connsiteY3" fmla="*/ 0 h 457200"/>
              <a:gd name="connsiteX4" fmla="*/ 2102266 w 2102266"/>
              <a:gd name="connsiteY4" fmla="*/ 228600 h 457200"/>
              <a:gd name="connsiteX5" fmla="*/ 1873666 w 2102266"/>
              <a:gd name="connsiteY5" fmla="*/ 457200 h 457200"/>
              <a:gd name="connsiteX6" fmla="*/ 1806289 w 2102266"/>
              <a:gd name="connsiteY6" fmla="*/ 457200 h 457200"/>
              <a:gd name="connsiteX7" fmla="*/ 67377 w 2102266"/>
              <a:gd name="connsiteY7" fmla="*/ 457200 h 457200"/>
              <a:gd name="connsiteX8" fmla="*/ 0 w 2102266"/>
              <a:gd name="connsiteY8" fmla="*/ 457200 h 457200"/>
              <a:gd name="connsiteX9" fmla="*/ 228600 w 2102266"/>
              <a:gd name="connsiteY9" fmla="*/ 228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02266" h="457200">
                <a:moveTo>
                  <a:pt x="0" y="0"/>
                </a:moveTo>
                <a:lnTo>
                  <a:pt x="67377" y="0"/>
                </a:lnTo>
                <a:lnTo>
                  <a:pt x="1806289" y="0"/>
                </a:lnTo>
                <a:lnTo>
                  <a:pt x="1873666" y="0"/>
                </a:lnTo>
                <a:lnTo>
                  <a:pt x="2102266" y="228600"/>
                </a:lnTo>
                <a:lnTo>
                  <a:pt x="1873666" y="457200"/>
                </a:lnTo>
                <a:lnTo>
                  <a:pt x="1806289" y="457200"/>
                </a:lnTo>
                <a:lnTo>
                  <a:pt x="67377" y="457200"/>
                </a:lnTo>
                <a:lnTo>
                  <a:pt x="0" y="457200"/>
                </a:lnTo>
                <a:lnTo>
                  <a:pt x="228600" y="228600"/>
                </a:lnTo>
                <a:close/>
              </a:path>
            </a:pathLst>
          </a:custGeom>
          <a:solidFill>
            <a:schemeClr val="tx1"/>
          </a:solidFill>
          <a:ln w="31750">
            <a:noFill/>
          </a:ln>
          <a:scene3d>
            <a:camera prst="orthographicFront"/>
            <a:lightRig rig="balanced" dir="t"/>
          </a:scene3d>
          <a:sp3d/>
        </p:spPr>
        <p:txBody>
          <a:bodyPr vert="horz" wrap="square" lIns="0" tIns="0" rIns="0" bIns="0" rtlCol="0" anchor="ctr" anchorCtr="1">
            <a:noAutofit/>
          </a:bodyPr>
          <a:lstStyle>
            <a:lvl1pPr>
              <a:defRPr lang="en-US" sz="100" b="0" i="0" dirty="0">
                <a:solidFill>
                  <a:schemeClr val="tx1"/>
                </a:solidFill>
                <a:latin typeface="MCA U ten U five" panose="02000507000000020003" pitchFamily="2" charset="77"/>
              </a:defRPr>
            </a:lvl1pPr>
          </a:lstStyle>
          <a:p>
            <a:pPr lvl="0"/>
            <a:r>
              <a:rPr lang="en-US" dirty="0"/>
              <a:t>e</a:t>
            </a:r>
          </a:p>
        </p:txBody>
      </p:sp>
      <p:sp>
        <p:nvSpPr>
          <p:cNvPr id="5" name="Text Placeholder 4">
            <a:extLst>
              <a:ext uri="{FF2B5EF4-FFF2-40B4-BE49-F238E27FC236}">
                <a16:creationId xmlns:a16="http://schemas.microsoft.com/office/drawing/2014/main" id="{FC8146A0-1F0E-3DDE-0207-F50C7EEFC2A6}"/>
              </a:ext>
            </a:extLst>
          </p:cNvPr>
          <p:cNvSpPr>
            <a:spLocks noGrp="1"/>
          </p:cNvSpPr>
          <p:nvPr>
            <p:ph type="body" sz="quarter" idx="61" hasCustomPrompt="1"/>
          </p:nvPr>
        </p:nvSpPr>
        <p:spPr>
          <a:xfrm>
            <a:off x="1" y="2612760"/>
            <a:ext cx="2056797" cy="457200"/>
          </a:xfrm>
          <a:custGeom>
            <a:avLst/>
            <a:gdLst>
              <a:gd name="connsiteX0" fmla="*/ 0 w 2056797"/>
              <a:gd name="connsiteY0" fmla="*/ 0 h 457200"/>
              <a:gd name="connsiteX1" fmla="*/ 798897 w 2056797"/>
              <a:gd name="connsiteY1" fmla="*/ 0 h 457200"/>
              <a:gd name="connsiteX2" fmla="*/ 1760820 w 2056797"/>
              <a:gd name="connsiteY2" fmla="*/ 0 h 457200"/>
              <a:gd name="connsiteX3" fmla="*/ 1828197 w 2056797"/>
              <a:gd name="connsiteY3" fmla="*/ 0 h 457200"/>
              <a:gd name="connsiteX4" fmla="*/ 2056797 w 2056797"/>
              <a:gd name="connsiteY4" fmla="*/ 228600 h 457200"/>
              <a:gd name="connsiteX5" fmla="*/ 1828197 w 2056797"/>
              <a:gd name="connsiteY5" fmla="*/ 457200 h 457200"/>
              <a:gd name="connsiteX6" fmla="*/ 1760820 w 2056797"/>
              <a:gd name="connsiteY6" fmla="*/ 457200 h 457200"/>
              <a:gd name="connsiteX7" fmla="*/ 798897 w 2056797"/>
              <a:gd name="connsiteY7" fmla="*/ 457200 h 457200"/>
              <a:gd name="connsiteX8" fmla="*/ 0 w 2056797"/>
              <a:gd name="connsiteY8" fmla="*/ 4572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6797" h="457200">
                <a:moveTo>
                  <a:pt x="0" y="0"/>
                </a:moveTo>
                <a:lnTo>
                  <a:pt x="798897" y="0"/>
                </a:lnTo>
                <a:lnTo>
                  <a:pt x="1760820" y="0"/>
                </a:lnTo>
                <a:lnTo>
                  <a:pt x="1828197" y="0"/>
                </a:lnTo>
                <a:lnTo>
                  <a:pt x="2056797" y="228600"/>
                </a:lnTo>
                <a:lnTo>
                  <a:pt x="1828197" y="457200"/>
                </a:lnTo>
                <a:lnTo>
                  <a:pt x="1760820" y="457200"/>
                </a:lnTo>
                <a:lnTo>
                  <a:pt x="798897" y="457200"/>
                </a:lnTo>
                <a:lnTo>
                  <a:pt x="0" y="457200"/>
                </a:lnTo>
                <a:close/>
              </a:path>
            </a:pathLst>
          </a:custGeom>
          <a:solidFill>
            <a:schemeClr val="tx1"/>
          </a:solidFill>
          <a:ln w="31750">
            <a:noFill/>
          </a:ln>
          <a:scene3d>
            <a:camera prst="orthographicFront"/>
            <a:lightRig rig="balanced" dir="t"/>
          </a:scene3d>
          <a:sp3d/>
        </p:spPr>
        <p:txBody>
          <a:bodyPr vert="horz" wrap="square" lIns="0" tIns="0" rIns="0" bIns="0" rtlCol="0" anchor="ctr" anchorCtr="1">
            <a:noAutofit/>
          </a:bodyPr>
          <a:lstStyle>
            <a:lvl1pPr>
              <a:defRPr lang="en-US" sz="100" b="0" i="0" dirty="0">
                <a:solidFill>
                  <a:schemeClr val="tx1"/>
                </a:solidFill>
                <a:latin typeface="MCA U ten U five" panose="02000507000000020003" pitchFamily="2" charset="77"/>
              </a:defRPr>
            </a:lvl1pPr>
          </a:lstStyle>
          <a:p>
            <a:pPr lvl="0"/>
            <a:r>
              <a:rPr lang="en-US" dirty="0"/>
              <a:t>e</a:t>
            </a:r>
          </a:p>
        </p:txBody>
      </p:sp>
    </p:spTree>
    <p:extLst>
      <p:ext uri="{BB962C8B-B14F-4D97-AF65-F5344CB8AC3E}">
        <p14:creationId xmlns:p14="http://schemas.microsoft.com/office/powerpoint/2010/main" val="2900877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meline / Process 3">
    <p:spTree>
      <p:nvGrpSpPr>
        <p:cNvPr id="1" name=""/>
        <p:cNvGrpSpPr/>
        <p:nvPr/>
      </p:nvGrpSpPr>
      <p:grpSpPr>
        <a:xfrm>
          <a:off x="0" y="0"/>
          <a:ext cx="0" cy="0"/>
          <a:chOff x="0" y="0"/>
          <a:chExt cx="0" cy="0"/>
        </a:xfrm>
      </p:grpSpPr>
      <p:sp>
        <p:nvSpPr>
          <p:cNvPr id="7" name="Text Placeholder 13">
            <a:extLst>
              <a:ext uri="{FF2B5EF4-FFF2-40B4-BE49-F238E27FC236}">
                <a16:creationId xmlns:a16="http://schemas.microsoft.com/office/drawing/2014/main" id="{2A40D1DC-2587-3BE9-D82E-BCE6D97B3F2C}"/>
              </a:ext>
            </a:extLst>
          </p:cNvPr>
          <p:cNvSpPr>
            <a:spLocks noGrp="1"/>
          </p:cNvSpPr>
          <p:nvPr>
            <p:ph type="body" sz="quarter" idx="145"/>
          </p:nvPr>
        </p:nvSpPr>
        <p:spPr>
          <a:xfrm>
            <a:off x="1983699"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9" name="Text Placeholder 13">
            <a:extLst>
              <a:ext uri="{FF2B5EF4-FFF2-40B4-BE49-F238E27FC236}">
                <a16:creationId xmlns:a16="http://schemas.microsoft.com/office/drawing/2014/main" id="{6119DB79-E899-6287-AAA8-A8D9DD978841}"/>
              </a:ext>
            </a:extLst>
          </p:cNvPr>
          <p:cNvSpPr>
            <a:spLocks noGrp="1"/>
          </p:cNvSpPr>
          <p:nvPr>
            <p:ph type="body" sz="quarter" idx="146"/>
          </p:nvPr>
        </p:nvSpPr>
        <p:spPr>
          <a:xfrm>
            <a:off x="2889296"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10" name="Text Placeholder 13">
            <a:extLst>
              <a:ext uri="{FF2B5EF4-FFF2-40B4-BE49-F238E27FC236}">
                <a16:creationId xmlns:a16="http://schemas.microsoft.com/office/drawing/2014/main" id="{5614457B-B2AC-A0EC-AD87-27817555A77E}"/>
              </a:ext>
            </a:extLst>
          </p:cNvPr>
          <p:cNvSpPr>
            <a:spLocks noGrp="1"/>
          </p:cNvSpPr>
          <p:nvPr>
            <p:ph type="body" sz="quarter" idx="147"/>
          </p:nvPr>
        </p:nvSpPr>
        <p:spPr>
          <a:xfrm>
            <a:off x="3794893"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11" name="Text Placeholder 13">
            <a:extLst>
              <a:ext uri="{FF2B5EF4-FFF2-40B4-BE49-F238E27FC236}">
                <a16:creationId xmlns:a16="http://schemas.microsoft.com/office/drawing/2014/main" id="{6FC57B42-F5D2-711E-DEE2-3A3E6A2F9DE7}"/>
              </a:ext>
            </a:extLst>
          </p:cNvPr>
          <p:cNvSpPr>
            <a:spLocks noGrp="1"/>
          </p:cNvSpPr>
          <p:nvPr>
            <p:ph type="body" sz="quarter" idx="148"/>
          </p:nvPr>
        </p:nvSpPr>
        <p:spPr>
          <a:xfrm>
            <a:off x="4700490"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12" name="Text Placeholder 13">
            <a:extLst>
              <a:ext uri="{FF2B5EF4-FFF2-40B4-BE49-F238E27FC236}">
                <a16:creationId xmlns:a16="http://schemas.microsoft.com/office/drawing/2014/main" id="{48A6B48B-E36D-C732-3580-4DB45B1FF9A6}"/>
              </a:ext>
            </a:extLst>
          </p:cNvPr>
          <p:cNvSpPr>
            <a:spLocks noGrp="1"/>
          </p:cNvSpPr>
          <p:nvPr>
            <p:ph type="body" sz="quarter" idx="149"/>
          </p:nvPr>
        </p:nvSpPr>
        <p:spPr>
          <a:xfrm>
            <a:off x="6511684"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13" name="Text Placeholder 13">
            <a:extLst>
              <a:ext uri="{FF2B5EF4-FFF2-40B4-BE49-F238E27FC236}">
                <a16:creationId xmlns:a16="http://schemas.microsoft.com/office/drawing/2014/main" id="{124E2C2C-EB7C-D813-08F4-E2FCBDC30F4F}"/>
              </a:ext>
            </a:extLst>
          </p:cNvPr>
          <p:cNvSpPr>
            <a:spLocks noGrp="1"/>
          </p:cNvSpPr>
          <p:nvPr>
            <p:ph type="body" sz="quarter" idx="150"/>
          </p:nvPr>
        </p:nvSpPr>
        <p:spPr>
          <a:xfrm>
            <a:off x="7417281"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14" name="Text Placeholder 13">
            <a:extLst>
              <a:ext uri="{FF2B5EF4-FFF2-40B4-BE49-F238E27FC236}">
                <a16:creationId xmlns:a16="http://schemas.microsoft.com/office/drawing/2014/main" id="{2978EC06-A743-DD12-1D56-7EF2B29CF98B}"/>
              </a:ext>
            </a:extLst>
          </p:cNvPr>
          <p:cNvSpPr>
            <a:spLocks noGrp="1"/>
          </p:cNvSpPr>
          <p:nvPr>
            <p:ph type="body" sz="quarter" idx="151"/>
          </p:nvPr>
        </p:nvSpPr>
        <p:spPr>
          <a:xfrm>
            <a:off x="5606087"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15" name="Text Placeholder 13">
            <a:extLst>
              <a:ext uri="{FF2B5EF4-FFF2-40B4-BE49-F238E27FC236}">
                <a16:creationId xmlns:a16="http://schemas.microsoft.com/office/drawing/2014/main" id="{132117EA-C778-5BA7-E6BF-0444889694EA}"/>
              </a:ext>
            </a:extLst>
          </p:cNvPr>
          <p:cNvSpPr>
            <a:spLocks noGrp="1"/>
          </p:cNvSpPr>
          <p:nvPr>
            <p:ph type="body" sz="quarter" idx="152"/>
          </p:nvPr>
        </p:nvSpPr>
        <p:spPr>
          <a:xfrm>
            <a:off x="9228475"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16" name="Text Placeholder 13">
            <a:extLst>
              <a:ext uri="{FF2B5EF4-FFF2-40B4-BE49-F238E27FC236}">
                <a16:creationId xmlns:a16="http://schemas.microsoft.com/office/drawing/2014/main" id="{A0640A04-0C4E-E9C9-B834-AC72FB7EC78B}"/>
              </a:ext>
            </a:extLst>
          </p:cNvPr>
          <p:cNvSpPr>
            <a:spLocks noGrp="1"/>
          </p:cNvSpPr>
          <p:nvPr>
            <p:ph type="body" sz="quarter" idx="153"/>
          </p:nvPr>
        </p:nvSpPr>
        <p:spPr>
          <a:xfrm>
            <a:off x="10134072"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17" name="Text Placeholder 13">
            <a:extLst>
              <a:ext uri="{FF2B5EF4-FFF2-40B4-BE49-F238E27FC236}">
                <a16:creationId xmlns:a16="http://schemas.microsoft.com/office/drawing/2014/main" id="{C7635F5E-2083-6A19-5EAC-0F484FE4557F}"/>
              </a:ext>
            </a:extLst>
          </p:cNvPr>
          <p:cNvSpPr>
            <a:spLocks noGrp="1"/>
          </p:cNvSpPr>
          <p:nvPr>
            <p:ph type="body" sz="quarter" idx="154"/>
          </p:nvPr>
        </p:nvSpPr>
        <p:spPr>
          <a:xfrm>
            <a:off x="8322878"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18" name="Text Placeholder 13">
            <a:extLst>
              <a:ext uri="{FF2B5EF4-FFF2-40B4-BE49-F238E27FC236}">
                <a16:creationId xmlns:a16="http://schemas.microsoft.com/office/drawing/2014/main" id="{5A0EFF16-B87A-AF6C-B7D5-82C812B79483}"/>
              </a:ext>
            </a:extLst>
          </p:cNvPr>
          <p:cNvSpPr>
            <a:spLocks noGrp="1"/>
          </p:cNvSpPr>
          <p:nvPr>
            <p:ph type="body" sz="quarter" idx="155"/>
          </p:nvPr>
        </p:nvSpPr>
        <p:spPr>
          <a:xfrm>
            <a:off x="11039673"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19" name="Text Placeholder 13">
            <a:extLst>
              <a:ext uri="{FF2B5EF4-FFF2-40B4-BE49-F238E27FC236}">
                <a16:creationId xmlns:a16="http://schemas.microsoft.com/office/drawing/2014/main" id="{83095A63-7FF6-36C4-05DF-EDB85ED21B69}"/>
              </a:ext>
            </a:extLst>
          </p:cNvPr>
          <p:cNvSpPr>
            <a:spLocks noGrp="1"/>
          </p:cNvSpPr>
          <p:nvPr>
            <p:ph type="body" sz="quarter" idx="156"/>
          </p:nvPr>
        </p:nvSpPr>
        <p:spPr>
          <a:xfrm>
            <a:off x="1078102" y="959481"/>
            <a:ext cx="9144" cy="5029200"/>
          </a:xfrm>
          <a:prstGeom prst="rect">
            <a:avLst/>
          </a:prstGeom>
          <a:solidFill>
            <a:schemeClr val="tx1">
              <a:alpha val="49703"/>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20" name="Text Placeholder 2">
            <a:extLst>
              <a:ext uri="{FF2B5EF4-FFF2-40B4-BE49-F238E27FC236}">
                <a16:creationId xmlns:a16="http://schemas.microsoft.com/office/drawing/2014/main" id="{1399C482-C994-5F4F-E2B7-301B3A5A307C}"/>
              </a:ext>
            </a:extLst>
          </p:cNvPr>
          <p:cNvSpPr>
            <a:spLocks noGrp="1"/>
          </p:cNvSpPr>
          <p:nvPr>
            <p:ph type="body" sz="quarter" idx="17" hasCustomPrompt="1"/>
          </p:nvPr>
        </p:nvSpPr>
        <p:spPr>
          <a:xfrm>
            <a:off x="1151380"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JAN</a:t>
            </a:r>
          </a:p>
        </p:txBody>
      </p:sp>
      <p:sp>
        <p:nvSpPr>
          <p:cNvPr id="21" name="Text Placeholder 2">
            <a:extLst>
              <a:ext uri="{FF2B5EF4-FFF2-40B4-BE49-F238E27FC236}">
                <a16:creationId xmlns:a16="http://schemas.microsoft.com/office/drawing/2014/main" id="{E4F0FE31-4E67-454C-8176-6D5B3ECAA7DD}"/>
              </a:ext>
            </a:extLst>
          </p:cNvPr>
          <p:cNvSpPr>
            <a:spLocks noGrp="1"/>
          </p:cNvSpPr>
          <p:nvPr>
            <p:ph type="body" sz="quarter" idx="18" hasCustomPrompt="1"/>
          </p:nvPr>
        </p:nvSpPr>
        <p:spPr>
          <a:xfrm>
            <a:off x="2057373"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FEB</a:t>
            </a:r>
          </a:p>
        </p:txBody>
      </p:sp>
      <p:sp>
        <p:nvSpPr>
          <p:cNvPr id="22" name="Text Placeholder 2">
            <a:extLst>
              <a:ext uri="{FF2B5EF4-FFF2-40B4-BE49-F238E27FC236}">
                <a16:creationId xmlns:a16="http://schemas.microsoft.com/office/drawing/2014/main" id="{018D9D47-8D7D-FBBB-5073-E1805A7D8C82}"/>
              </a:ext>
            </a:extLst>
          </p:cNvPr>
          <p:cNvSpPr>
            <a:spLocks noGrp="1"/>
          </p:cNvSpPr>
          <p:nvPr>
            <p:ph type="body" sz="quarter" idx="19" hasCustomPrompt="1"/>
          </p:nvPr>
        </p:nvSpPr>
        <p:spPr>
          <a:xfrm>
            <a:off x="2963366"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MAR</a:t>
            </a:r>
          </a:p>
        </p:txBody>
      </p:sp>
      <p:sp>
        <p:nvSpPr>
          <p:cNvPr id="23" name="Text Placeholder 2">
            <a:extLst>
              <a:ext uri="{FF2B5EF4-FFF2-40B4-BE49-F238E27FC236}">
                <a16:creationId xmlns:a16="http://schemas.microsoft.com/office/drawing/2014/main" id="{82EC6E46-42A8-04E8-777A-98EAC25EFD50}"/>
              </a:ext>
            </a:extLst>
          </p:cNvPr>
          <p:cNvSpPr>
            <a:spLocks noGrp="1"/>
          </p:cNvSpPr>
          <p:nvPr>
            <p:ph type="body" sz="quarter" idx="20" hasCustomPrompt="1"/>
          </p:nvPr>
        </p:nvSpPr>
        <p:spPr>
          <a:xfrm>
            <a:off x="3869359"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APR</a:t>
            </a:r>
          </a:p>
        </p:txBody>
      </p:sp>
      <p:sp>
        <p:nvSpPr>
          <p:cNvPr id="24" name="Text Placeholder 2">
            <a:extLst>
              <a:ext uri="{FF2B5EF4-FFF2-40B4-BE49-F238E27FC236}">
                <a16:creationId xmlns:a16="http://schemas.microsoft.com/office/drawing/2014/main" id="{9079E495-4865-B510-E7A8-CF5A3BC26E7B}"/>
              </a:ext>
            </a:extLst>
          </p:cNvPr>
          <p:cNvSpPr>
            <a:spLocks noGrp="1"/>
          </p:cNvSpPr>
          <p:nvPr>
            <p:ph type="body" sz="quarter" idx="21" hasCustomPrompt="1"/>
          </p:nvPr>
        </p:nvSpPr>
        <p:spPr>
          <a:xfrm>
            <a:off x="4775352"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MAY</a:t>
            </a:r>
          </a:p>
        </p:txBody>
      </p:sp>
      <p:sp>
        <p:nvSpPr>
          <p:cNvPr id="25" name="Text Placeholder 2">
            <a:extLst>
              <a:ext uri="{FF2B5EF4-FFF2-40B4-BE49-F238E27FC236}">
                <a16:creationId xmlns:a16="http://schemas.microsoft.com/office/drawing/2014/main" id="{E9D16885-3DA2-5BD9-55E2-68BA80D9C7A4}"/>
              </a:ext>
            </a:extLst>
          </p:cNvPr>
          <p:cNvSpPr>
            <a:spLocks noGrp="1"/>
          </p:cNvSpPr>
          <p:nvPr>
            <p:ph type="body" sz="quarter" idx="22" hasCustomPrompt="1"/>
          </p:nvPr>
        </p:nvSpPr>
        <p:spPr>
          <a:xfrm>
            <a:off x="5681345"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JUN</a:t>
            </a:r>
          </a:p>
        </p:txBody>
      </p:sp>
      <p:sp>
        <p:nvSpPr>
          <p:cNvPr id="26" name="Text Placeholder 2">
            <a:extLst>
              <a:ext uri="{FF2B5EF4-FFF2-40B4-BE49-F238E27FC236}">
                <a16:creationId xmlns:a16="http://schemas.microsoft.com/office/drawing/2014/main" id="{D65BCF1C-7BDA-5474-0A0F-C23B58C21C6D}"/>
              </a:ext>
            </a:extLst>
          </p:cNvPr>
          <p:cNvSpPr>
            <a:spLocks noGrp="1"/>
          </p:cNvSpPr>
          <p:nvPr>
            <p:ph type="body" sz="quarter" idx="23" hasCustomPrompt="1"/>
          </p:nvPr>
        </p:nvSpPr>
        <p:spPr>
          <a:xfrm>
            <a:off x="6587338"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JUL</a:t>
            </a:r>
          </a:p>
        </p:txBody>
      </p:sp>
      <p:sp>
        <p:nvSpPr>
          <p:cNvPr id="27" name="Text Placeholder 2">
            <a:extLst>
              <a:ext uri="{FF2B5EF4-FFF2-40B4-BE49-F238E27FC236}">
                <a16:creationId xmlns:a16="http://schemas.microsoft.com/office/drawing/2014/main" id="{AF2D6C35-BE2B-156A-B683-4FF793AF42C9}"/>
              </a:ext>
            </a:extLst>
          </p:cNvPr>
          <p:cNvSpPr>
            <a:spLocks noGrp="1"/>
          </p:cNvSpPr>
          <p:nvPr>
            <p:ph type="body" sz="quarter" idx="24" hasCustomPrompt="1"/>
          </p:nvPr>
        </p:nvSpPr>
        <p:spPr>
          <a:xfrm>
            <a:off x="7493331"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AUG</a:t>
            </a:r>
          </a:p>
        </p:txBody>
      </p:sp>
      <p:sp>
        <p:nvSpPr>
          <p:cNvPr id="28" name="Text Placeholder 2">
            <a:extLst>
              <a:ext uri="{FF2B5EF4-FFF2-40B4-BE49-F238E27FC236}">
                <a16:creationId xmlns:a16="http://schemas.microsoft.com/office/drawing/2014/main" id="{3370C7EC-B3B0-7D72-4AEE-035CB66F3584}"/>
              </a:ext>
            </a:extLst>
          </p:cNvPr>
          <p:cNvSpPr>
            <a:spLocks noGrp="1"/>
          </p:cNvSpPr>
          <p:nvPr>
            <p:ph type="body" sz="quarter" idx="25" hasCustomPrompt="1"/>
          </p:nvPr>
        </p:nvSpPr>
        <p:spPr>
          <a:xfrm>
            <a:off x="8399324"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SEP</a:t>
            </a:r>
          </a:p>
        </p:txBody>
      </p:sp>
      <p:sp>
        <p:nvSpPr>
          <p:cNvPr id="29" name="Text Placeholder 2">
            <a:extLst>
              <a:ext uri="{FF2B5EF4-FFF2-40B4-BE49-F238E27FC236}">
                <a16:creationId xmlns:a16="http://schemas.microsoft.com/office/drawing/2014/main" id="{F93D3626-9927-1FCC-91EA-40DCBBED5835}"/>
              </a:ext>
            </a:extLst>
          </p:cNvPr>
          <p:cNvSpPr>
            <a:spLocks noGrp="1"/>
          </p:cNvSpPr>
          <p:nvPr>
            <p:ph type="body" sz="quarter" idx="26" hasCustomPrompt="1"/>
          </p:nvPr>
        </p:nvSpPr>
        <p:spPr>
          <a:xfrm>
            <a:off x="9305317"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OCT</a:t>
            </a:r>
          </a:p>
        </p:txBody>
      </p:sp>
      <p:sp>
        <p:nvSpPr>
          <p:cNvPr id="30" name="Text Placeholder 2">
            <a:extLst>
              <a:ext uri="{FF2B5EF4-FFF2-40B4-BE49-F238E27FC236}">
                <a16:creationId xmlns:a16="http://schemas.microsoft.com/office/drawing/2014/main" id="{2C44D95B-AA09-7F72-426A-F8593680699D}"/>
              </a:ext>
            </a:extLst>
          </p:cNvPr>
          <p:cNvSpPr>
            <a:spLocks noGrp="1"/>
          </p:cNvSpPr>
          <p:nvPr>
            <p:ph type="body" sz="quarter" idx="27" hasCustomPrompt="1"/>
          </p:nvPr>
        </p:nvSpPr>
        <p:spPr>
          <a:xfrm>
            <a:off x="10211310"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NOV</a:t>
            </a:r>
          </a:p>
        </p:txBody>
      </p:sp>
      <p:sp>
        <p:nvSpPr>
          <p:cNvPr id="31" name="Text Placeholder 2">
            <a:extLst>
              <a:ext uri="{FF2B5EF4-FFF2-40B4-BE49-F238E27FC236}">
                <a16:creationId xmlns:a16="http://schemas.microsoft.com/office/drawing/2014/main" id="{8C16E968-AF1F-4684-E58A-32AD00B540F8}"/>
              </a:ext>
            </a:extLst>
          </p:cNvPr>
          <p:cNvSpPr>
            <a:spLocks noGrp="1"/>
          </p:cNvSpPr>
          <p:nvPr>
            <p:ph type="body" sz="quarter" idx="28" hasCustomPrompt="1"/>
          </p:nvPr>
        </p:nvSpPr>
        <p:spPr>
          <a:xfrm>
            <a:off x="11117305" y="990699"/>
            <a:ext cx="730539" cy="124474"/>
          </a:xfrm>
          <a:prstGeom prst="rect">
            <a:avLst/>
          </a:prstGeom>
        </p:spPr>
        <p:txBody>
          <a:bodyPr anchor="ctr" anchorCtr="0"/>
          <a:lstStyle>
            <a:lvl1pPr algn="ctr">
              <a:defRPr sz="1200" b="0" i="0">
                <a:solidFill>
                  <a:schemeClr val="tx1"/>
                </a:solidFill>
                <a:latin typeface="MCA U ten U five" panose="02000507000000020003" pitchFamily="2" charset="77"/>
              </a:defRPr>
            </a:lvl1pPr>
          </a:lstStyle>
          <a:p>
            <a:pPr lvl="0"/>
            <a:r>
              <a:rPr lang="en-US" dirty="0"/>
              <a:t>DEC</a:t>
            </a:r>
          </a:p>
        </p:txBody>
      </p:sp>
      <p:sp>
        <p:nvSpPr>
          <p:cNvPr id="32" name="Text Placeholder 2">
            <a:extLst>
              <a:ext uri="{FF2B5EF4-FFF2-40B4-BE49-F238E27FC236}">
                <a16:creationId xmlns:a16="http://schemas.microsoft.com/office/drawing/2014/main" id="{781D1D90-3F83-E518-C5DC-CFE7C42D2DF8}"/>
              </a:ext>
            </a:extLst>
          </p:cNvPr>
          <p:cNvSpPr>
            <a:spLocks noGrp="1"/>
          </p:cNvSpPr>
          <p:nvPr>
            <p:ph type="body" sz="quarter" idx="29" hasCustomPrompt="1"/>
          </p:nvPr>
        </p:nvSpPr>
        <p:spPr>
          <a:xfrm>
            <a:off x="255092" y="1499682"/>
            <a:ext cx="737251" cy="423117"/>
          </a:xfrm>
          <a:prstGeom prst="rect">
            <a:avLst/>
          </a:prstGeom>
        </p:spPr>
        <p:txBody>
          <a:bodyPr anchor="t" anchorCtr="0"/>
          <a:lstStyle>
            <a:lvl1pPr algn="l">
              <a:defRPr sz="1400" b="0" i="0">
                <a:solidFill>
                  <a:schemeClr val="tx1"/>
                </a:solidFill>
                <a:latin typeface="MCA U ten U five" panose="02000507000000020003" pitchFamily="2" charset="77"/>
              </a:defRPr>
            </a:lvl1pPr>
          </a:lstStyle>
          <a:p>
            <a:pPr lvl="0"/>
            <a:r>
              <a:rPr lang="en-US" dirty="0"/>
              <a:t>Track 1</a:t>
            </a:r>
          </a:p>
        </p:txBody>
      </p:sp>
      <p:sp>
        <p:nvSpPr>
          <p:cNvPr id="49" name="Text Placeholder 2">
            <a:extLst>
              <a:ext uri="{FF2B5EF4-FFF2-40B4-BE49-F238E27FC236}">
                <a16:creationId xmlns:a16="http://schemas.microsoft.com/office/drawing/2014/main" id="{6AA0DF1A-EE46-31A8-1521-A02CB6AEB78D}"/>
              </a:ext>
            </a:extLst>
          </p:cNvPr>
          <p:cNvSpPr>
            <a:spLocks noGrp="1"/>
          </p:cNvSpPr>
          <p:nvPr>
            <p:ph type="body" sz="quarter" idx="30" hasCustomPrompt="1"/>
          </p:nvPr>
        </p:nvSpPr>
        <p:spPr>
          <a:xfrm>
            <a:off x="255092" y="2779358"/>
            <a:ext cx="737251" cy="423117"/>
          </a:xfrm>
          <a:prstGeom prst="rect">
            <a:avLst/>
          </a:prstGeom>
        </p:spPr>
        <p:txBody>
          <a:bodyPr anchor="t" anchorCtr="0"/>
          <a:lstStyle>
            <a:lvl1pPr algn="l">
              <a:defRPr sz="1400" b="0" i="0">
                <a:solidFill>
                  <a:schemeClr val="tx1"/>
                </a:solidFill>
                <a:latin typeface="MCA U ten U five" panose="02000507000000020003" pitchFamily="2" charset="77"/>
              </a:defRPr>
            </a:lvl1pPr>
          </a:lstStyle>
          <a:p>
            <a:pPr lvl="0"/>
            <a:r>
              <a:rPr lang="en-US" dirty="0"/>
              <a:t>Track 2</a:t>
            </a:r>
          </a:p>
        </p:txBody>
      </p:sp>
      <p:sp>
        <p:nvSpPr>
          <p:cNvPr id="50" name="Text Placeholder 2">
            <a:extLst>
              <a:ext uri="{FF2B5EF4-FFF2-40B4-BE49-F238E27FC236}">
                <a16:creationId xmlns:a16="http://schemas.microsoft.com/office/drawing/2014/main" id="{544889AD-596B-E775-E60F-6C303B893B69}"/>
              </a:ext>
            </a:extLst>
          </p:cNvPr>
          <p:cNvSpPr>
            <a:spLocks noGrp="1"/>
          </p:cNvSpPr>
          <p:nvPr>
            <p:ph type="body" sz="quarter" idx="31" hasCustomPrompt="1"/>
          </p:nvPr>
        </p:nvSpPr>
        <p:spPr>
          <a:xfrm>
            <a:off x="255092" y="4029655"/>
            <a:ext cx="737251" cy="423117"/>
          </a:xfrm>
          <a:prstGeom prst="rect">
            <a:avLst/>
          </a:prstGeom>
        </p:spPr>
        <p:txBody>
          <a:bodyPr anchor="t" anchorCtr="0"/>
          <a:lstStyle>
            <a:lvl1pPr algn="l">
              <a:defRPr sz="1400" b="0" i="0">
                <a:solidFill>
                  <a:schemeClr val="tx1"/>
                </a:solidFill>
                <a:latin typeface="MCA U ten U five" panose="02000507000000020003" pitchFamily="2" charset="77"/>
              </a:defRPr>
            </a:lvl1pPr>
          </a:lstStyle>
          <a:p>
            <a:pPr lvl="0"/>
            <a:r>
              <a:rPr lang="en-US" dirty="0"/>
              <a:t>Track 3</a:t>
            </a:r>
          </a:p>
        </p:txBody>
      </p:sp>
      <p:sp>
        <p:nvSpPr>
          <p:cNvPr id="51" name="Text Placeholder 2">
            <a:extLst>
              <a:ext uri="{FF2B5EF4-FFF2-40B4-BE49-F238E27FC236}">
                <a16:creationId xmlns:a16="http://schemas.microsoft.com/office/drawing/2014/main" id="{150E4C70-DF86-446E-E47D-4D1382E2A4D1}"/>
              </a:ext>
            </a:extLst>
          </p:cNvPr>
          <p:cNvSpPr>
            <a:spLocks noGrp="1"/>
          </p:cNvSpPr>
          <p:nvPr>
            <p:ph type="body" sz="quarter" idx="32" hasCustomPrompt="1"/>
          </p:nvPr>
        </p:nvSpPr>
        <p:spPr>
          <a:xfrm>
            <a:off x="255091" y="4987886"/>
            <a:ext cx="737251" cy="423117"/>
          </a:xfrm>
          <a:prstGeom prst="rect">
            <a:avLst/>
          </a:prstGeom>
        </p:spPr>
        <p:txBody>
          <a:bodyPr anchor="t" anchorCtr="0"/>
          <a:lstStyle>
            <a:lvl1pPr algn="l">
              <a:defRPr sz="1400" b="0" i="0">
                <a:solidFill>
                  <a:schemeClr val="tx1"/>
                </a:solidFill>
                <a:latin typeface="MCA U ten U five" panose="02000507000000020003" pitchFamily="2" charset="77"/>
              </a:defRPr>
            </a:lvl1pPr>
          </a:lstStyle>
          <a:p>
            <a:pPr lvl="0"/>
            <a:r>
              <a:rPr lang="en-US" dirty="0"/>
              <a:t>Track 4</a:t>
            </a:r>
          </a:p>
        </p:txBody>
      </p:sp>
      <p:sp>
        <p:nvSpPr>
          <p:cNvPr id="52" name="Text Placeholder 13">
            <a:extLst>
              <a:ext uri="{FF2B5EF4-FFF2-40B4-BE49-F238E27FC236}">
                <a16:creationId xmlns:a16="http://schemas.microsoft.com/office/drawing/2014/main" id="{96C0B456-9DF6-DC03-6BA6-B1AA33AF4B37}"/>
              </a:ext>
            </a:extLst>
          </p:cNvPr>
          <p:cNvSpPr>
            <a:spLocks noGrp="1"/>
          </p:cNvSpPr>
          <p:nvPr>
            <p:ph type="body" sz="quarter" idx="129"/>
          </p:nvPr>
        </p:nvSpPr>
        <p:spPr>
          <a:xfrm rot="16200000">
            <a:off x="6079820" y="-3285455"/>
            <a:ext cx="9144" cy="11658600"/>
          </a:xfrm>
          <a:prstGeom prst="rect">
            <a:avLst/>
          </a:prstGeom>
          <a:solidFill>
            <a:schemeClr val="tx1">
              <a:alpha val="50000"/>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53" name="Text Placeholder 13">
            <a:extLst>
              <a:ext uri="{FF2B5EF4-FFF2-40B4-BE49-F238E27FC236}">
                <a16:creationId xmlns:a16="http://schemas.microsoft.com/office/drawing/2014/main" id="{5ABC76D6-902F-667A-DD71-BDA11DAA5F05}"/>
              </a:ext>
            </a:extLst>
          </p:cNvPr>
          <p:cNvSpPr>
            <a:spLocks noGrp="1"/>
          </p:cNvSpPr>
          <p:nvPr>
            <p:ph type="body" sz="quarter" idx="131"/>
          </p:nvPr>
        </p:nvSpPr>
        <p:spPr>
          <a:xfrm rot="16200000">
            <a:off x="6079820" y="-2027173"/>
            <a:ext cx="9144" cy="11658600"/>
          </a:xfrm>
          <a:prstGeom prst="rect">
            <a:avLst/>
          </a:prstGeom>
          <a:solidFill>
            <a:schemeClr val="tx1">
              <a:alpha val="50000"/>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54" name="Text Placeholder 13">
            <a:extLst>
              <a:ext uri="{FF2B5EF4-FFF2-40B4-BE49-F238E27FC236}">
                <a16:creationId xmlns:a16="http://schemas.microsoft.com/office/drawing/2014/main" id="{30C20EC8-024C-632F-F554-52D8B02C11A1}"/>
              </a:ext>
            </a:extLst>
          </p:cNvPr>
          <p:cNvSpPr>
            <a:spLocks noGrp="1"/>
          </p:cNvSpPr>
          <p:nvPr>
            <p:ph type="body" sz="quarter" idx="132"/>
          </p:nvPr>
        </p:nvSpPr>
        <p:spPr>
          <a:xfrm rot="16200000">
            <a:off x="6079820" y="-1075807"/>
            <a:ext cx="9144" cy="11658600"/>
          </a:xfrm>
          <a:prstGeom prst="rect">
            <a:avLst/>
          </a:prstGeom>
          <a:solidFill>
            <a:schemeClr val="tx1">
              <a:alpha val="50000"/>
            </a:schemeClr>
          </a:solidFill>
          <a:ln>
            <a:noFill/>
          </a:ln>
        </p:spPr>
        <p:txBody>
          <a:bodyPr anchor="ctr" anchorCtr="1"/>
          <a:lstStyle>
            <a:lvl1pPr>
              <a:defRPr b="0" i="0">
                <a:solidFill>
                  <a:schemeClr val="tx1">
                    <a:lumMod val="75000"/>
                    <a:lumOff val="25000"/>
                    <a:alpha val="0"/>
                  </a:schemeClr>
                </a:solidFill>
                <a:latin typeface="MCA U ten U five" panose="02000507000000020003" pitchFamily="2" charset="77"/>
              </a:defRPr>
            </a:lvl1pPr>
          </a:lstStyle>
          <a:p>
            <a:pPr lvl="0"/>
            <a:r>
              <a:rPr lang="en-US"/>
              <a:t>Click to edit Master text styles</a:t>
            </a:r>
          </a:p>
        </p:txBody>
      </p:sp>
      <p:sp>
        <p:nvSpPr>
          <p:cNvPr id="55" name="Text Placeholder 12">
            <a:extLst>
              <a:ext uri="{FF2B5EF4-FFF2-40B4-BE49-F238E27FC236}">
                <a16:creationId xmlns:a16="http://schemas.microsoft.com/office/drawing/2014/main" id="{3C48522E-0641-F4C4-5F01-704CF791D41E}"/>
              </a:ext>
            </a:extLst>
          </p:cNvPr>
          <p:cNvSpPr>
            <a:spLocks noGrp="1"/>
          </p:cNvSpPr>
          <p:nvPr>
            <p:ph type="body" sz="quarter" idx="133"/>
          </p:nvPr>
        </p:nvSpPr>
        <p:spPr>
          <a:xfrm>
            <a:off x="1087105" y="1463903"/>
            <a:ext cx="4297680" cy="239387"/>
          </a:xfrm>
          <a:prstGeom prst="rect">
            <a:avLst/>
          </a:prstGeom>
          <a:solidFill>
            <a:schemeClr val="tx1"/>
          </a:solidFill>
          <a:ln w="31750">
            <a:noFill/>
          </a:ln>
        </p:spPr>
        <p:txBody>
          <a:bodyPr lIns="91440" anchor="ctr" anchorCtr="0"/>
          <a:lstStyle>
            <a:lvl1pPr>
              <a:defRPr sz="1000" b="0" i="0">
                <a:solidFill>
                  <a:schemeClr val="bg1"/>
                </a:solidFill>
                <a:latin typeface="MCA U ten U five" panose="02000507000000020003" pitchFamily="2" charset="77"/>
              </a:defRPr>
            </a:lvl1pPr>
          </a:lstStyle>
          <a:p>
            <a:pPr lvl="0"/>
            <a:r>
              <a:rPr lang="en-US"/>
              <a:t>Click to edit Master text styles</a:t>
            </a:r>
          </a:p>
        </p:txBody>
      </p:sp>
      <p:sp>
        <p:nvSpPr>
          <p:cNvPr id="56" name="Text Placeholder 12">
            <a:extLst>
              <a:ext uri="{FF2B5EF4-FFF2-40B4-BE49-F238E27FC236}">
                <a16:creationId xmlns:a16="http://schemas.microsoft.com/office/drawing/2014/main" id="{1E3ACF0F-B5FD-1724-A54C-C3641D9AE82A}"/>
              </a:ext>
            </a:extLst>
          </p:cNvPr>
          <p:cNvSpPr>
            <a:spLocks noGrp="1"/>
          </p:cNvSpPr>
          <p:nvPr>
            <p:ph type="body" sz="quarter" idx="134"/>
          </p:nvPr>
        </p:nvSpPr>
        <p:spPr>
          <a:xfrm>
            <a:off x="1921804" y="1765791"/>
            <a:ext cx="4389120" cy="239387"/>
          </a:xfrm>
          <a:prstGeom prst="rect">
            <a:avLst/>
          </a:prstGeom>
          <a:solidFill>
            <a:schemeClr val="tx1"/>
          </a:solidFill>
          <a:ln w="31750">
            <a:noFill/>
          </a:ln>
        </p:spPr>
        <p:txBody>
          <a:bodyPr lIns="91440" anchor="ctr" anchorCtr="0"/>
          <a:lstStyle>
            <a:lvl1pPr>
              <a:defRPr sz="1000" b="0" i="0">
                <a:solidFill>
                  <a:schemeClr val="bg1"/>
                </a:solidFill>
                <a:latin typeface="MCA U ten U five" panose="02000507000000020003" pitchFamily="2" charset="77"/>
              </a:defRPr>
            </a:lvl1pPr>
          </a:lstStyle>
          <a:p>
            <a:pPr lvl="0"/>
            <a:r>
              <a:rPr lang="en-US"/>
              <a:t>Click to edit Master text styles</a:t>
            </a:r>
          </a:p>
        </p:txBody>
      </p:sp>
      <p:sp>
        <p:nvSpPr>
          <p:cNvPr id="57" name="Text Placeholder 12">
            <a:extLst>
              <a:ext uri="{FF2B5EF4-FFF2-40B4-BE49-F238E27FC236}">
                <a16:creationId xmlns:a16="http://schemas.microsoft.com/office/drawing/2014/main" id="{A6050023-1CB8-E8DF-BC42-EB1BF42ED844}"/>
              </a:ext>
            </a:extLst>
          </p:cNvPr>
          <p:cNvSpPr>
            <a:spLocks noGrp="1"/>
          </p:cNvSpPr>
          <p:nvPr>
            <p:ph type="body" sz="quarter" idx="135"/>
          </p:nvPr>
        </p:nvSpPr>
        <p:spPr>
          <a:xfrm>
            <a:off x="1921805" y="2072679"/>
            <a:ext cx="2651760" cy="239387"/>
          </a:xfrm>
          <a:prstGeom prst="rect">
            <a:avLst/>
          </a:prstGeom>
          <a:solidFill>
            <a:schemeClr val="tx1"/>
          </a:solidFill>
          <a:ln w="31750">
            <a:noFill/>
          </a:ln>
        </p:spPr>
        <p:txBody>
          <a:bodyPr lIns="91440" anchor="ctr" anchorCtr="0"/>
          <a:lstStyle>
            <a:lvl1pPr>
              <a:defRPr sz="1000" b="0" i="0">
                <a:solidFill>
                  <a:schemeClr val="bg1"/>
                </a:solidFill>
                <a:latin typeface="MCA U ten U five" panose="02000507000000020003" pitchFamily="2" charset="77"/>
              </a:defRPr>
            </a:lvl1pPr>
          </a:lstStyle>
          <a:p>
            <a:pPr lvl="0"/>
            <a:r>
              <a:rPr lang="en-US"/>
              <a:t>Click to edit Master text styles</a:t>
            </a:r>
          </a:p>
        </p:txBody>
      </p:sp>
      <p:sp>
        <p:nvSpPr>
          <p:cNvPr id="58" name="Text Placeholder 12">
            <a:extLst>
              <a:ext uri="{FF2B5EF4-FFF2-40B4-BE49-F238E27FC236}">
                <a16:creationId xmlns:a16="http://schemas.microsoft.com/office/drawing/2014/main" id="{A9B29D0D-ABE4-22E8-F883-AFE9878FFE75}"/>
              </a:ext>
            </a:extLst>
          </p:cNvPr>
          <p:cNvSpPr>
            <a:spLocks noGrp="1"/>
          </p:cNvSpPr>
          <p:nvPr>
            <p:ph type="body" sz="quarter" idx="137"/>
          </p:nvPr>
        </p:nvSpPr>
        <p:spPr>
          <a:xfrm>
            <a:off x="3529562" y="2741509"/>
            <a:ext cx="3657600" cy="239387"/>
          </a:xfrm>
          <a:prstGeom prst="rect">
            <a:avLst/>
          </a:prstGeom>
          <a:solidFill>
            <a:schemeClr val="accent1"/>
          </a:solidFill>
          <a:ln w="31750">
            <a:noFill/>
          </a:ln>
        </p:spPr>
        <p:txBody>
          <a:bodyPr vert="horz" lIns="91440" tIns="0" rIns="0" bIns="0" rtlCol="0" anchor="ctr" anchorCtr="0">
            <a:noAutofit/>
          </a:bodyPr>
          <a:lstStyle>
            <a:lvl1pPr>
              <a:defRPr lang="en-US" sz="1000" b="0" i="0">
                <a:solidFill>
                  <a:schemeClr val="bg1"/>
                </a:solidFill>
                <a:latin typeface="MCA U ten U five" panose="02000507000000020003" pitchFamily="2" charset="77"/>
              </a:defRPr>
            </a:lvl1pPr>
          </a:lstStyle>
          <a:p>
            <a:pPr lvl="0"/>
            <a:r>
              <a:rPr lang="en-US"/>
              <a:t>Click to edit Master text styles</a:t>
            </a:r>
          </a:p>
        </p:txBody>
      </p:sp>
      <p:sp>
        <p:nvSpPr>
          <p:cNvPr id="59" name="Text Placeholder 12">
            <a:extLst>
              <a:ext uri="{FF2B5EF4-FFF2-40B4-BE49-F238E27FC236}">
                <a16:creationId xmlns:a16="http://schemas.microsoft.com/office/drawing/2014/main" id="{BBB68A35-DC4F-834E-A53C-94A90BA32368}"/>
              </a:ext>
            </a:extLst>
          </p:cNvPr>
          <p:cNvSpPr>
            <a:spLocks noGrp="1"/>
          </p:cNvSpPr>
          <p:nvPr>
            <p:ph type="body" sz="quarter" idx="138"/>
          </p:nvPr>
        </p:nvSpPr>
        <p:spPr>
          <a:xfrm>
            <a:off x="4333440" y="3048831"/>
            <a:ext cx="3657600" cy="239387"/>
          </a:xfrm>
          <a:prstGeom prst="rect">
            <a:avLst/>
          </a:prstGeom>
          <a:solidFill>
            <a:schemeClr val="accent1"/>
          </a:solidFill>
          <a:ln w="31750">
            <a:noFill/>
          </a:ln>
        </p:spPr>
        <p:txBody>
          <a:bodyPr vert="horz" lIns="91440" tIns="0" rIns="0" bIns="0" rtlCol="0" anchor="ctr" anchorCtr="0">
            <a:noAutofit/>
          </a:bodyPr>
          <a:lstStyle>
            <a:lvl1pPr>
              <a:defRPr lang="en-US" sz="1000" b="0" i="0">
                <a:solidFill>
                  <a:schemeClr val="bg1"/>
                </a:solidFill>
                <a:latin typeface="MCA U ten U five" panose="02000507000000020003" pitchFamily="2" charset="77"/>
              </a:defRPr>
            </a:lvl1pPr>
          </a:lstStyle>
          <a:p>
            <a:pPr lvl="0"/>
            <a:r>
              <a:rPr lang="en-US"/>
              <a:t>Click to edit Master text styles</a:t>
            </a:r>
          </a:p>
        </p:txBody>
      </p:sp>
      <p:sp>
        <p:nvSpPr>
          <p:cNvPr id="60" name="Text Placeholder 12">
            <a:extLst>
              <a:ext uri="{FF2B5EF4-FFF2-40B4-BE49-F238E27FC236}">
                <a16:creationId xmlns:a16="http://schemas.microsoft.com/office/drawing/2014/main" id="{354E05F9-8BF2-670D-98FA-926DC4C75747}"/>
              </a:ext>
            </a:extLst>
          </p:cNvPr>
          <p:cNvSpPr>
            <a:spLocks noGrp="1"/>
          </p:cNvSpPr>
          <p:nvPr>
            <p:ph type="body" sz="quarter" idx="139"/>
          </p:nvPr>
        </p:nvSpPr>
        <p:spPr>
          <a:xfrm>
            <a:off x="5175482" y="3356153"/>
            <a:ext cx="2011680" cy="239387"/>
          </a:xfrm>
          <a:prstGeom prst="rect">
            <a:avLst/>
          </a:prstGeom>
          <a:solidFill>
            <a:schemeClr val="accent1"/>
          </a:solidFill>
          <a:ln w="31750">
            <a:noFill/>
          </a:ln>
        </p:spPr>
        <p:txBody>
          <a:bodyPr vert="horz" lIns="91440" tIns="0" rIns="0" bIns="0" rtlCol="0" anchor="ctr" anchorCtr="0">
            <a:noAutofit/>
          </a:bodyPr>
          <a:lstStyle>
            <a:lvl1pPr>
              <a:defRPr lang="en-US" sz="1000" b="0" i="0" dirty="0">
                <a:solidFill>
                  <a:schemeClr val="bg1"/>
                </a:solidFill>
                <a:latin typeface="MCA U ten U five" panose="02000507000000020003" pitchFamily="2" charset="77"/>
              </a:defRPr>
            </a:lvl1pPr>
          </a:lstStyle>
          <a:p>
            <a:pPr lvl="0"/>
            <a:r>
              <a:rPr lang="en-US"/>
              <a:t>Click to edit Master text styles</a:t>
            </a:r>
          </a:p>
        </p:txBody>
      </p:sp>
      <p:sp>
        <p:nvSpPr>
          <p:cNvPr id="61" name="Text Placeholder 12">
            <a:extLst>
              <a:ext uri="{FF2B5EF4-FFF2-40B4-BE49-F238E27FC236}">
                <a16:creationId xmlns:a16="http://schemas.microsoft.com/office/drawing/2014/main" id="{8C106EFA-6E77-CC10-AC24-DA05A611E218}"/>
              </a:ext>
            </a:extLst>
          </p:cNvPr>
          <p:cNvSpPr>
            <a:spLocks noGrp="1"/>
          </p:cNvSpPr>
          <p:nvPr>
            <p:ph type="body" sz="quarter" idx="140"/>
          </p:nvPr>
        </p:nvSpPr>
        <p:spPr>
          <a:xfrm>
            <a:off x="7187161" y="3991806"/>
            <a:ext cx="2560320" cy="239387"/>
          </a:xfrm>
          <a:prstGeom prst="rect">
            <a:avLst/>
          </a:prstGeom>
          <a:solidFill>
            <a:schemeClr val="bg1"/>
          </a:solidFill>
          <a:ln w="15875">
            <a:solidFill>
              <a:schemeClr val="tx1"/>
            </a:solidFill>
          </a:ln>
        </p:spPr>
        <p:txBody>
          <a:bodyPr vert="horz" lIns="91440" tIns="0" rIns="0" bIns="0" rtlCol="0" anchor="ctr" anchorCtr="0">
            <a:noAutofit/>
          </a:bodyPr>
          <a:lstStyle>
            <a:lvl1pPr>
              <a:defRPr lang="en-US" sz="1000" b="0" i="0" dirty="0">
                <a:solidFill>
                  <a:schemeClr val="tx1"/>
                </a:solidFill>
                <a:latin typeface="MCA U ten U five" panose="02000507000000020003" pitchFamily="2" charset="77"/>
              </a:defRPr>
            </a:lvl1pPr>
          </a:lstStyle>
          <a:p>
            <a:pPr lvl="0"/>
            <a:r>
              <a:rPr lang="en-US"/>
              <a:t>Click to edit Master text styles</a:t>
            </a:r>
          </a:p>
        </p:txBody>
      </p:sp>
      <p:sp>
        <p:nvSpPr>
          <p:cNvPr id="62" name="Text Placeholder 12">
            <a:extLst>
              <a:ext uri="{FF2B5EF4-FFF2-40B4-BE49-F238E27FC236}">
                <a16:creationId xmlns:a16="http://schemas.microsoft.com/office/drawing/2014/main" id="{7EFBEE76-FE71-2B27-DD24-F42F5C025104}"/>
              </a:ext>
            </a:extLst>
          </p:cNvPr>
          <p:cNvSpPr>
            <a:spLocks noGrp="1"/>
          </p:cNvSpPr>
          <p:nvPr>
            <p:ph type="body" sz="quarter" idx="141"/>
          </p:nvPr>
        </p:nvSpPr>
        <p:spPr>
          <a:xfrm>
            <a:off x="7187161" y="4299128"/>
            <a:ext cx="3429000" cy="239387"/>
          </a:xfrm>
          <a:prstGeom prst="rect">
            <a:avLst/>
          </a:prstGeom>
          <a:solidFill>
            <a:schemeClr val="bg1"/>
          </a:solidFill>
          <a:ln w="15875">
            <a:solidFill>
              <a:schemeClr val="tx1"/>
            </a:solidFill>
          </a:ln>
        </p:spPr>
        <p:txBody>
          <a:bodyPr vert="horz" lIns="91440" tIns="0" rIns="0" bIns="0" rtlCol="0" anchor="ctr" anchorCtr="0">
            <a:noAutofit/>
          </a:bodyPr>
          <a:lstStyle>
            <a:lvl1pPr>
              <a:defRPr lang="en-US" sz="1000" b="0" i="0">
                <a:solidFill>
                  <a:schemeClr val="tx1"/>
                </a:solidFill>
                <a:latin typeface="MCA U ten U five" panose="02000507000000020003" pitchFamily="2" charset="77"/>
              </a:defRPr>
            </a:lvl1pPr>
          </a:lstStyle>
          <a:p>
            <a:pPr lvl="0"/>
            <a:r>
              <a:rPr lang="en-US"/>
              <a:t>Click to edit Master text styles</a:t>
            </a:r>
          </a:p>
        </p:txBody>
      </p:sp>
      <p:sp>
        <p:nvSpPr>
          <p:cNvPr id="63" name="Text Placeholder 12">
            <a:extLst>
              <a:ext uri="{FF2B5EF4-FFF2-40B4-BE49-F238E27FC236}">
                <a16:creationId xmlns:a16="http://schemas.microsoft.com/office/drawing/2014/main" id="{C70F5392-6DE1-7E8A-2D97-7218B40A3FDF}"/>
              </a:ext>
            </a:extLst>
          </p:cNvPr>
          <p:cNvSpPr>
            <a:spLocks noGrp="1"/>
          </p:cNvSpPr>
          <p:nvPr>
            <p:ph type="body" sz="quarter" idx="143"/>
          </p:nvPr>
        </p:nvSpPr>
        <p:spPr>
          <a:xfrm>
            <a:off x="8360034" y="4949447"/>
            <a:ext cx="3487809" cy="239387"/>
          </a:xfrm>
          <a:prstGeom prst="rect">
            <a:avLst/>
          </a:prstGeom>
          <a:solidFill>
            <a:schemeClr val="accent2"/>
          </a:solidFill>
          <a:ln w="31750">
            <a:noFill/>
          </a:ln>
        </p:spPr>
        <p:txBody>
          <a:bodyPr vert="horz" lIns="91440" tIns="0" rIns="0" bIns="0" rtlCol="0" anchor="ctr" anchorCtr="0">
            <a:noAutofit/>
          </a:bodyPr>
          <a:lstStyle>
            <a:lvl1pPr>
              <a:defRPr lang="en-US" sz="1000" b="0" i="0" dirty="0">
                <a:solidFill>
                  <a:schemeClr val="tx1"/>
                </a:solidFill>
                <a:latin typeface="MCA U ten U five" panose="02000507000000020003" pitchFamily="2" charset="77"/>
              </a:defRPr>
            </a:lvl1pPr>
          </a:lstStyle>
          <a:p>
            <a:pPr lvl="0"/>
            <a:r>
              <a:rPr lang="en-US"/>
              <a:t>Click to edit Master text styles</a:t>
            </a:r>
          </a:p>
        </p:txBody>
      </p:sp>
      <p:sp>
        <p:nvSpPr>
          <p:cNvPr id="64" name="Text Placeholder 12">
            <a:extLst>
              <a:ext uri="{FF2B5EF4-FFF2-40B4-BE49-F238E27FC236}">
                <a16:creationId xmlns:a16="http://schemas.microsoft.com/office/drawing/2014/main" id="{8FBC1A04-0044-3B65-6B44-321E27674553}"/>
              </a:ext>
            </a:extLst>
          </p:cNvPr>
          <p:cNvSpPr>
            <a:spLocks noGrp="1"/>
          </p:cNvSpPr>
          <p:nvPr>
            <p:ph type="body" sz="quarter" idx="144"/>
          </p:nvPr>
        </p:nvSpPr>
        <p:spPr>
          <a:xfrm>
            <a:off x="9163911" y="5256769"/>
            <a:ext cx="2683932" cy="239387"/>
          </a:xfrm>
          <a:prstGeom prst="rect">
            <a:avLst/>
          </a:prstGeom>
          <a:solidFill>
            <a:schemeClr val="accent2"/>
          </a:solidFill>
          <a:ln w="31750">
            <a:noFill/>
          </a:ln>
        </p:spPr>
        <p:txBody>
          <a:bodyPr vert="horz" lIns="91440" tIns="0" rIns="0" bIns="0" rtlCol="0" anchor="ctr" anchorCtr="0">
            <a:noAutofit/>
          </a:bodyPr>
          <a:lstStyle>
            <a:lvl1pPr>
              <a:defRPr lang="en-US" sz="1000" b="0" i="0" dirty="0">
                <a:solidFill>
                  <a:schemeClr val="tx1"/>
                </a:solidFill>
                <a:latin typeface="MCA U ten U five" panose="02000507000000020003" pitchFamily="2" charset="77"/>
              </a:defRPr>
            </a:lvl1pPr>
          </a:lstStyle>
          <a:p>
            <a:pPr lvl="0"/>
            <a:r>
              <a:rPr lang="en-US"/>
              <a:t>Click to edit Master text styles</a:t>
            </a:r>
          </a:p>
        </p:txBody>
      </p:sp>
      <p:sp>
        <p:nvSpPr>
          <p:cNvPr id="65" name="Text Placeholder 13">
            <a:extLst>
              <a:ext uri="{FF2B5EF4-FFF2-40B4-BE49-F238E27FC236}">
                <a16:creationId xmlns:a16="http://schemas.microsoft.com/office/drawing/2014/main" id="{DF3D1949-31C4-993F-A367-707D410439C6}"/>
              </a:ext>
            </a:extLst>
          </p:cNvPr>
          <p:cNvSpPr>
            <a:spLocks noGrp="1"/>
          </p:cNvSpPr>
          <p:nvPr>
            <p:ph type="body" sz="quarter" idx="130"/>
          </p:nvPr>
        </p:nvSpPr>
        <p:spPr>
          <a:xfrm rot="16200000">
            <a:off x="6085424" y="-4569661"/>
            <a:ext cx="27432" cy="11658600"/>
          </a:xfrm>
          <a:prstGeom prst="rect">
            <a:avLst/>
          </a:prstGeom>
          <a:solidFill>
            <a:schemeClr val="tx1"/>
          </a:solidFill>
          <a:ln>
            <a:noFill/>
          </a:ln>
        </p:spPr>
        <p:txBody>
          <a:bodyPr anchor="ctr" anchorCtr="1"/>
          <a:lstStyle>
            <a:lvl1pPr>
              <a:defRPr sz="100" b="0" i="0">
                <a:solidFill>
                  <a:schemeClr val="tx1">
                    <a:alpha val="0"/>
                  </a:schemeClr>
                </a:solidFill>
                <a:latin typeface="MCA U ten U five" panose="02000507000000020003" pitchFamily="2" charset="77"/>
              </a:defRPr>
            </a:lvl1pPr>
          </a:lstStyle>
          <a:p>
            <a:pPr lvl="0"/>
            <a:r>
              <a:rPr lang="en-US"/>
              <a:t>Click to edit Master text styles</a:t>
            </a:r>
          </a:p>
        </p:txBody>
      </p:sp>
      <p:sp>
        <p:nvSpPr>
          <p:cNvPr id="8" name="Title 7">
            <a:extLst>
              <a:ext uri="{FF2B5EF4-FFF2-40B4-BE49-F238E27FC236}">
                <a16:creationId xmlns:a16="http://schemas.microsoft.com/office/drawing/2014/main" id="{B4A3DFC4-A287-9DF4-8210-F1F521157E9F}"/>
              </a:ext>
            </a:extLst>
          </p:cNvPr>
          <p:cNvSpPr>
            <a:spLocks noGrp="1"/>
          </p:cNvSpPr>
          <p:nvPr>
            <p:ph type="title"/>
          </p:nvPr>
        </p:nvSpPr>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E7BE7CAE-5C34-BEA9-A8EC-56C29F6AEDBF}"/>
              </a:ext>
            </a:extLst>
          </p:cNvPr>
          <p:cNvSpPr>
            <a:spLocks noGrp="1"/>
          </p:cNvSpPr>
          <p:nvPr>
            <p:ph type="dt" sz="half" idx="157"/>
          </p:nvPr>
        </p:nvSpPr>
        <p:spPr/>
        <p:txBody>
          <a:bodyPr/>
          <a:lstStyle/>
          <a:p>
            <a:fld id="{FF9A8E65-C170-534D-962E-73B763A1D6C4}" type="datetime1">
              <a:rPr lang="en-US" smtClean="0"/>
              <a:pPr/>
              <a:t>8/11/2026</a:t>
            </a:fld>
            <a:endParaRPr lang="en-US" dirty="0"/>
          </a:p>
        </p:txBody>
      </p:sp>
      <p:sp>
        <p:nvSpPr>
          <p:cNvPr id="33" name="Footer Placeholder 32">
            <a:extLst>
              <a:ext uri="{FF2B5EF4-FFF2-40B4-BE49-F238E27FC236}">
                <a16:creationId xmlns:a16="http://schemas.microsoft.com/office/drawing/2014/main" id="{EAFA0E4F-3655-DD17-E455-1A3C1D8AA722}"/>
              </a:ext>
            </a:extLst>
          </p:cNvPr>
          <p:cNvSpPr>
            <a:spLocks noGrp="1"/>
          </p:cNvSpPr>
          <p:nvPr>
            <p:ph type="ftr" sz="quarter" idx="158"/>
          </p:nvPr>
        </p:nvSpPr>
        <p:spPr/>
        <p:txBody>
          <a:bodyPr/>
          <a:lstStyle/>
          <a:p>
            <a:endParaRPr lang="en-US" dirty="0"/>
          </a:p>
        </p:txBody>
      </p:sp>
      <p:sp>
        <p:nvSpPr>
          <p:cNvPr id="34" name="Slide Number Placeholder 33">
            <a:extLst>
              <a:ext uri="{FF2B5EF4-FFF2-40B4-BE49-F238E27FC236}">
                <a16:creationId xmlns:a16="http://schemas.microsoft.com/office/drawing/2014/main" id="{E47153B2-5FC8-7EF9-3002-3C791DDA5881}"/>
              </a:ext>
            </a:extLst>
          </p:cNvPr>
          <p:cNvSpPr>
            <a:spLocks noGrp="1"/>
          </p:cNvSpPr>
          <p:nvPr>
            <p:ph type="sldNum" sz="quarter" idx="159"/>
          </p:nvPr>
        </p:nvSpPr>
        <p:spPr/>
        <p:txBody>
          <a:bodyPr/>
          <a:lstStyle/>
          <a:p>
            <a:fld id="{1AD59F8F-821C-794D-AFBA-1518A32149B9}" type="slidenum">
              <a:rPr lang="en-US" smtClean="0"/>
              <a:pPr/>
              <a:t>‹#›</a:t>
            </a:fld>
            <a:endParaRPr lang="en-US" dirty="0"/>
          </a:p>
        </p:txBody>
      </p:sp>
      <p:pic>
        <p:nvPicPr>
          <p:cNvPr id="160" name="Graphic 159">
            <a:extLst>
              <a:ext uri="{FF2B5EF4-FFF2-40B4-BE49-F238E27FC236}">
                <a16:creationId xmlns:a16="http://schemas.microsoft.com/office/drawing/2014/main" id="{C4696717-C418-1B17-7C6D-C823BFBCE14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499568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ingle Headshot">
    <p:bg>
      <p:bgPr>
        <a:solidFill>
          <a:schemeClr val="bg1"/>
        </a:solidFill>
        <a:effectLst/>
      </p:bgPr>
    </p:bg>
    <p:spTree>
      <p:nvGrpSpPr>
        <p:cNvPr id="1" name=""/>
        <p:cNvGrpSpPr/>
        <p:nvPr/>
      </p:nvGrpSpPr>
      <p:grpSpPr>
        <a:xfrm>
          <a:off x="0" y="0"/>
          <a:ext cx="0" cy="0"/>
          <a:chOff x="0" y="0"/>
          <a:chExt cx="0" cy="0"/>
        </a:xfrm>
      </p:grpSpPr>
      <p:sp>
        <p:nvSpPr>
          <p:cNvPr id="7" name="Text Placeholder 14">
            <a:extLst>
              <a:ext uri="{FF2B5EF4-FFF2-40B4-BE49-F238E27FC236}">
                <a16:creationId xmlns:a16="http://schemas.microsoft.com/office/drawing/2014/main" id="{8A47BB16-642B-5DE7-719C-33BF38E8EE7D}"/>
              </a:ext>
            </a:extLst>
          </p:cNvPr>
          <p:cNvSpPr>
            <a:spLocks noGrp="1"/>
          </p:cNvSpPr>
          <p:nvPr>
            <p:ph type="body" sz="quarter" idx="18"/>
          </p:nvPr>
        </p:nvSpPr>
        <p:spPr>
          <a:xfrm>
            <a:off x="5278582" y="1174286"/>
            <a:ext cx="6476231" cy="4575349"/>
          </a:xfrm>
        </p:spPr>
        <p:txBody>
          <a:bodyPr anchor="ctr" anchorCtr="0"/>
          <a:lstStyle>
            <a:lvl1pPr>
              <a:defRPr sz="2800" b="0" i="0">
                <a:solidFill>
                  <a:schemeClr val="tx1"/>
                </a:solidFill>
                <a:latin typeface="MCA U ten U five" panose="02000507000000020003" pitchFamily="2" charset="77"/>
              </a:defRPr>
            </a:lvl1pPr>
            <a:lvl2pPr marL="0" indent="0">
              <a:spcBef>
                <a:spcPts val="0"/>
              </a:spcBef>
              <a:buNone/>
              <a:defRPr sz="2000" b="0" i="0">
                <a:solidFill>
                  <a:schemeClr val="tx1"/>
                </a:solidFill>
                <a:latin typeface="MCA U ten U five" panose="02000507000000020003" pitchFamily="2" charset="77"/>
              </a:defRPr>
            </a:lvl2pPr>
            <a:lvl3pPr marL="14288" indent="0">
              <a:lnSpc>
                <a:spcPct val="100000"/>
              </a:lnSpc>
              <a:spcBef>
                <a:spcPts val="900"/>
              </a:spcBef>
              <a:buNone/>
              <a:tabLst/>
              <a:defRPr sz="1400" b="0" i="0">
                <a:solidFill>
                  <a:schemeClr val="tx1"/>
                </a:solidFill>
                <a:latin typeface="MCA U ten U five" panose="02000507000000020003" pitchFamily="2" charset="77"/>
              </a:defRPr>
            </a:lvl3pPr>
          </a:lstStyle>
          <a:p>
            <a:pPr lvl="0"/>
            <a:r>
              <a:rPr lang="en-US"/>
              <a:t>Click to edit Master text styles</a:t>
            </a:r>
          </a:p>
          <a:p>
            <a:pPr lvl="1"/>
            <a:r>
              <a:rPr lang="en-US"/>
              <a:t>Second level</a:t>
            </a:r>
          </a:p>
          <a:p>
            <a:pPr lvl="2"/>
            <a:r>
              <a:rPr lang="en-US"/>
              <a:t>Third level</a:t>
            </a:r>
          </a:p>
        </p:txBody>
      </p:sp>
      <p:sp>
        <p:nvSpPr>
          <p:cNvPr id="8" name="Picture Placeholder 9">
            <a:extLst>
              <a:ext uri="{FF2B5EF4-FFF2-40B4-BE49-F238E27FC236}">
                <a16:creationId xmlns:a16="http://schemas.microsoft.com/office/drawing/2014/main" id="{430A531A-D0FC-8D96-79E0-0D3281864A32}"/>
              </a:ext>
            </a:extLst>
          </p:cNvPr>
          <p:cNvSpPr>
            <a:spLocks noGrp="1"/>
          </p:cNvSpPr>
          <p:nvPr>
            <p:ph type="pic" sz="quarter" idx="13" hasCustomPrompt="1"/>
          </p:nvPr>
        </p:nvSpPr>
        <p:spPr>
          <a:xfrm>
            <a:off x="401413" y="1174286"/>
            <a:ext cx="4577096" cy="4575349"/>
          </a:xfrm>
          <a:prstGeom prst="rect">
            <a:avLst/>
          </a:prstGeom>
          <a:solidFill>
            <a:schemeClr val="bg1">
              <a:lumMod val="95000"/>
            </a:schemeClr>
          </a:solidFill>
          <a:ln w="12700">
            <a:noFill/>
          </a:ln>
        </p:spPr>
        <p:txBody>
          <a:bodyPr bIns="914400" anchor="ctr" anchorCtr="0"/>
          <a:lstStyle>
            <a:lvl1pPr algn="ctr">
              <a:defRPr sz="1400" b="0" i="0">
                <a:solidFill>
                  <a:schemeClr val="tx1"/>
                </a:solidFill>
                <a:latin typeface="MCA U ten U five" panose="02000507000000020003" pitchFamily="2" charset="77"/>
              </a:defRPr>
            </a:lvl1pPr>
          </a:lstStyle>
          <a:p>
            <a:r>
              <a:rPr lang="en-US" dirty="0"/>
              <a:t>Insert photo</a:t>
            </a:r>
          </a:p>
        </p:txBody>
      </p:sp>
      <p:sp>
        <p:nvSpPr>
          <p:cNvPr id="2" name="Title 1">
            <a:extLst>
              <a:ext uri="{FF2B5EF4-FFF2-40B4-BE49-F238E27FC236}">
                <a16:creationId xmlns:a16="http://schemas.microsoft.com/office/drawing/2014/main" id="{3E00C3AC-DCA5-5683-17BC-16EE1FE20B70}"/>
              </a:ext>
            </a:extLst>
          </p:cNvPr>
          <p:cNvSpPr>
            <a:spLocks noGrp="1"/>
          </p:cNvSpPr>
          <p:nvPr>
            <p:ph type="title"/>
          </p:nvPr>
        </p:nvSpPr>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69709F88-C531-26B5-1E13-8595DD6C7B5D}"/>
              </a:ext>
            </a:extLst>
          </p:cNvPr>
          <p:cNvSpPr>
            <a:spLocks noGrp="1"/>
          </p:cNvSpPr>
          <p:nvPr>
            <p:ph type="dt" sz="half" idx="19"/>
          </p:nvPr>
        </p:nvSpPr>
        <p:spPr/>
        <p:txBody>
          <a:bodyPr/>
          <a:lstStyle/>
          <a:p>
            <a:fld id="{FF9A8E65-C170-534D-962E-73B763A1D6C4}" type="datetime1">
              <a:rPr lang="en-US" smtClean="0"/>
              <a:pPr/>
              <a:t>8/11/2026</a:t>
            </a:fld>
            <a:endParaRPr lang="en-US" dirty="0"/>
          </a:p>
        </p:txBody>
      </p:sp>
      <p:sp>
        <p:nvSpPr>
          <p:cNvPr id="10" name="Footer Placeholder 9">
            <a:extLst>
              <a:ext uri="{FF2B5EF4-FFF2-40B4-BE49-F238E27FC236}">
                <a16:creationId xmlns:a16="http://schemas.microsoft.com/office/drawing/2014/main" id="{D3DE3871-F148-3842-AF9C-8109A07D5347}"/>
              </a:ext>
            </a:extLst>
          </p:cNvPr>
          <p:cNvSpPr>
            <a:spLocks noGrp="1"/>
          </p:cNvSpPr>
          <p:nvPr>
            <p:ph type="ftr" sz="quarter" idx="20"/>
          </p:nvPr>
        </p:nvSpPr>
        <p:spPr/>
        <p:txBody>
          <a:bodyPr/>
          <a:lstStyle/>
          <a:p>
            <a:endParaRPr lang="en-US" dirty="0"/>
          </a:p>
        </p:txBody>
      </p:sp>
      <p:sp>
        <p:nvSpPr>
          <p:cNvPr id="11" name="Slide Number Placeholder 10">
            <a:extLst>
              <a:ext uri="{FF2B5EF4-FFF2-40B4-BE49-F238E27FC236}">
                <a16:creationId xmlns:a16="http://schemas.microsoft.com/office/drawing/2014/main" id="{71528C5C-3B2B-DE6B-D05E-EBD62769A038}"/>
              </a:ext>
            </a:extLst>
          </p:cNvPr>
          <p:cNvSpPr>
            <a:spLocks noGrp="1"/>
          </p:cNvSpPr>
          <p:nvPr>
            <p:ph type="sldNum" sz="quarter" idx="21"/>
          </p:nvPr>
        </p:nvSpPr>
        <p:spPr/>
        <p:txBody>
          <a:bodyPr/>
          <a:lstStyle/>
          <a:p>
            <a:fld id="{1AD59F8F-821C-794D-AFBA-1518A32149B9}" type="slidenum">
              <a:rPr lang="en-US" smtClean="0"/>
              <a:pPr/>
              <a:t>‹#›</a:t>
            </a:fld>
            <a:endParaRPr lang="en-US" dirty="0"/>
          </a:p>
        </p:txBody>
      </p:sp>
      <p:pic>
        <p:nvPicPr>
          <p:cNvPr id="22" name="Graphic 21">
            <a:extLst>
              <a:ext uri="{FF2B5EF4-FFF2-40B4-BE49-F238E27FC236}">
                <a16:creationId xmlns:a16="http://schemas.microsoft.com/office/drawing/2014/main" id="{63DCB5CE-ABA9-FF39-9DFA-AB2C0104B37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210708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hree Presenter Grid">
    <p:bg>
      <p:bgPr>
        <a:solidFill>
          <a:schemeClr val="bg1"/>
        </a:solidFill>
        <a:effectLst/>
      </p:bgPr>
    </p:bg>
    <p:spTree>
      <p:nvGrpSpPr>
        <p:cNvPr id="1" name=""/>
        <p:cNvGrpSpPr/>
        <p:nvPr/>
      </p:nvGrpSpPr>
      <p:grpSpPr>
        <a:xfrm>
          <a:off x="0" y="0"/>
          <a:ext cx="0" cy="0"/>
          <a:chOff x="0" y="0"/>
          <a:chExt cx="0" cy="0"/>
        </a:xfrm>
      </p:grpSpPr>
      <p:sp>
        <p:nvSpPr>
          <p:cNvPr id="17" name="Text Placeholder 14">
            <a:extLst>
              <a:ext uri="{FF2B5EF4-FFF2-40B4-BE49-F238E27FC236}">
                <a16:creationId xmlns:a16="http://schemas.microsoft.com/office/drawing/2014/main" id="{4A7059C6-7CE6-4D82-DDE9-F3F98E74AEE1}"/>
              </a:ext>
            </a:extLst>
          </p:cNvPr>
          <p:cNvSpPr>
            <a:spLocks noGrp="1"/>
          </p:cNvSpPr>
          <p:nvPr>
            <p:ph type="body" sz="quarter" idx="18"/>
          </p:nvPr>
        </p:nvSpPr>
        <p:spPr>
          <a:xfrm>
            <a:off x="401412" y="4843054"/>
            <a:ext cx="3515361" cy="606232"/>
          </a:xfrm>
        </p:spPr>
        <p:txBody>
          <a:bodyPr anchor="t" anchorCtr="0"/>
          <a:lstStyle>
            <a:lvl1pPr algn="l">
              <a:defRPr sz="2000" b="0" i="0">
                <a:solidFill>
                  <a:schemeClr val="tx1"/>
                </a:solidFill>
                <a:latin typeface="MCA U ten U five" panose="02000507000000020003" pitchFamily="2" charset="77"/>
              </a:defRPr>
            </a:lvl1pPr>
            <a:lvl2pPr marL="0" indent="0" algn="l">
              <a:spcBef>
                <a:spcPts val="0"/>
              </a:spcBef>
              <a:buNone/>
              <a:defRPr sz="1200" b="0" i="0">
                <a:solidFill>
                  <a:schemeClr val="tx1"/>
                </a:solidFill>
                <a:latin typeface="MCA U ten U five" panose="02000507000000020003" pitchFamily="2" charset="77"/>
              </a:defRPr>
            </a:lvl2pPr>
            <a:lvl3pPr marL="14288" indent="0" algn="ctr">
              <a:buNone/>
              <a:tabLst/>
              <a:defRPr sz="1400"/>
            </a:lvl3pPr>
          </a:lstStyle>
          <a:p>
            <a:pPr lvl="0"/>
            <a:r>
              <a:rPr lang="en-US"/>
              <a:t>Click to edit Master text styles</a:t>
            </a:r>
          </a:p>
          <a:p>
            <a:pPr lvl="1"/>
            <a:r>
              <a:rPr lang="en-US"/>
              <a:t>Second level</a:t>
            </a:r>
          </a:p>
        </p:txBody>
      </p:sp>
      <p:sp>
        <p:nvSpPr>
          <p:cNvPr id="18" name="Text Placeholder 14">
            <a:extLst>
              <a:ext uri="{FF2B5EF4-FFF2-40B4-BE49-F238E27FC236}">
                <a16:creationId xmlns:a16="http://schemas.microsoft.com/office/drawing/2014/main" id="{122DF01B-7644-A390-E4F6-764DA6136C32}"/>
              </a:ext>
            </a:extLst>
          </p:cNvPr>
          <p:cNvSpPr>
            <a:spLocks noGrp="1"/>
          </p:cNvSpPr>
          <p:nvPr>
            <p:ph type="body" sz="quarter" idx="27"/>
          </p:nvPr>
        </p:nvSpPr>
        <p:spPr>
          <a:xfrm>
            <a:off x="4338317" y="4843054"/>
            <a:ext cx="3515361" cy="606232"/>
          </a:xfrm>
        </p:spPr>
        <p:txBody>
          <a:bodyPr anchor="t" anchorCtr="0"/>
          <a:lstStyle>
            <a:lvl1pPr algn="l">
              <a:defRPr sz="2000" b="0" i="0">
                <a:solidFill>
                  <a:schemeClr val="tx1"/>
                </a:solidFill>
                <a:latin typeface="MCA U ten U five" panose="02000507000000020003" pitchFamily="2" charset="77"/>
              </a:defRPr>
            </a:lvl1pPr>
            <a:lvl2pPr marL="0" indent="0" algn="l">
              <a:spcBef>
                <a:spcPts val="0"/>
              </a:spcBef>
              <a:buNone/>
              <a:defRPr sz="1200" b="0" i="0">
                <a:solidFill>
                  <a:schemeClr val="tx1"/>
                </a:solidFill>
                <a:latin typeface="MCA U ten U five" panose="02000507000000020003" pitchFamily="2" charset="77"/>
              </a:defRPr>
            </a:lvl2pPr>
            <a:lvl3pPr marL="14288" indent="0" algn="ctr">
              <a:buNone/>
              <a:tabLst/>
              <a:defRPr sz="1400"/>
            </a:lvl3pPr>
          </a:lstStyle>
          <a:p>
            <a:pPr lvl="0"/>
            <a:r>
              <a:rPr lang="en-US"/>
              <a:t>Click to edit Master text styles</a:t>
            </a:r>
          </a:p>
          <a:p>
            <a:pPr lvl="1"/>
            <a:r>
              <a:rPr lang="en-US"/>
              <a:t>Second level</a:t>
            </a:r>
          </a:p>
        </p:txBody>
      </p:sp>
      <p:sp>
        <p:nvSpPr>
          <p:cNvPr id="19" name="Text Placeholder 14">
            <a:extLst>
              <a:ext uri="{FF2B5EF4-FFF2-40B4-BE49-F238E27FC236}">
                <a16:creationId xmlns:a16="http://schemas.microsoft.com/office/drawing/2014/main" id="{7075102D-538C-69B0-5D60-897D6C9D033B}"/>
              </a:ext>
            </a:extLst>
          </p:cNvPr>
          <p:cNvSpPr>
            <a:spLocks noGrp="1"/>
          </p:cNvSpPr>
          <p:nvPr>
            <p:ph type="body" sz="quarter" idx="28"/>
          </p:nvPr>
        </p:nvSpPr>
        <p:spPr>
          <a:xfrm>
            <a:off x="8275219" y="4843054"/>
            <a:ext cx="3505300" cy="606232"/>
          </a:xfrm>
        </p:spPr>
        <p:txBody>
          <a:bodyPr anchor="t" anchorCtr="0"/>
          <a:lstStyle>
            <a:lvl1pPr algn="l">
              <a:defRPr sz="2000" b="0" i="0">
                <a:solidFill>
                  <a:schemeClr val="tx1"/>
                </a:solidFill>
                <a:latin typeface="MCA U ten U five" panose="02000507000000020003" pitchFamily="2" charset="77"/>
              </a:defRPr>
            </a:lvl1pPr>
            <a:lvl2pPr marL="0" indent="0" algn="l">
              <a:spcBef>
                <a:spcPts val="0"/>
              </a:spcBef>
              <a:buNone/>
              <a:defRPr sz="1200" b="0" i="0">
                <a:solidFill>
                  <a:schemeClr val="tx1"/>
                </a:solidFill>
                <a:latin typeface="MCA U ten U five" panose="02000507000000020003" pitchFamily="2" charset="77"/>
              </a:defRPr>
            </a:lvl2pPr>
            <a:lvl3pPr marL="14288" indent="0" algn="ctr">
              <a:buNone/>
              <a:tabLst/>
              <a:defRPr sz="1400"/>
            </a:lvl3pPr>
          </a:lstStyle>
          <a:p>
            <a:pPr lvl="0"/>
            <a:r>
              <a:rPr lang="en-US"/>
              <a:t>Click to edit Master text styles</a:t>
            </a:r>
          </a:p>
          <a:p>
            <a:pPr lvl="1"/>
            <a:r>
              <a:rPr lang="en-US"/>
              <a:t>Second level</a:t>
            </a:r>
          </a:p>
        </p:txBody>
      </p:sp>
      <p:sp>
        <p:nvSpPr>
          <p:cNvPr id="7" name="Title 6">
            <a:extLst>
              <a:ext uri="{FF2B5EF4-FFF2-40B4-BE49-F238E27FC236}">
                <a16:creationId xmlns:a16="http://schemas.microsoft.com/office/drawing/2014/main" id="{8A9FC40A-9097-99BD-31C7-22F8A1B10250}"/>
              </a:ext>
            </a:extLst>
          </p:cNvPr>
          <p:cNvSpPr>
            <a:spLocks noGrp="1"/>
          </p:cNvSpPr>
          <p:nvPr>
            <p:ph type="title"/>
          </p:nvPr>
        </p:nvSpPr>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F24427C7-8ADB-E148-8B1B-FA29CE3C43D2}"/>
              </a:ext>
            </a:extLst>
          </p:cNvPr>
          <p:cNvSpPr>
            <a:spLocks noGrp="1"/>
          </p:cNvSpPr>
          <p:nvPr>
            <p:ph type="dt" sz="half" idx="29"/>
          </p:nvPr>
        </p:nvSpPr>
        <p:spPr/>
        <p:txBody>
          <a:bodyPr/>
          <a:lstStyle/>
          <a:p>
            <a:fld id="{FF9A8E65-C170-534D-962E-73B763A1D6C4}" type="datetime1">
              <a:rPr lang="en-US" smtClean="0"/>
              <a:pPr/>
              <a:t>8/11/2026</a:t>
            </a:fld>
            <a:endParaRPr lang="en-US" dirty="0"/>
          </a:p>
        </p:txBody>
      </p:sp>
      <p:sp>
        <p:nvSpPr>
          <p:cNvPr id="8" name="Footer Placeholder 7">
            <a:extLst>
              <a:ext uri="{FF2B5EF4-FFF2-40B4-BE49-F238E27FC236}">
                <a16:creationId xmlns:a16="http://schemas.microsoft.com/office/drawing/2014/main" id="{768B92D6-8226-88CA-A7CB-FDB6250604AC}"/>
              </a:ext>
            </a:extLst>
          </p:cNvPr>
          <p:cNvSpPr>
            <a:spLocks noGrp="1"/>
          </p:cNvSpPr>
          <p:nvPr>
            <p:ph type="ftr" sz="quarter" idx="30"/>
          </p:nvPr>
        </p:nvSpPr>
        <p:spPr/>
        <p:txBody>
          <a:bodyPr/>
          <a:lstStyle/>
          <a:p>
            <a:endParaRPr lang="en-US" dirty="0"/>
          </a:p>
        </p:txBody>
      </p:sp>
      <p:sp>
        <p:nvSpPr>
          <p:cNvPr id="10" name="Slide Number Placeholder 9">
            <a:extLst>
              <a:ext uri="{FF2B5EF4-FFF2-40B4-BE49-F238E27FC236}">
                <a16:creationId xmlns:a16="http://schemas.microsoft.com/office/drawing/2014/main" id="{5227E7FB-254A-6A69-E118-CEF115C83B7A}"/>
              </a:ext>
            </a:extLst>
          </p:cNvPr>
          <p:cNvSpPr>
            <a:spLocks noGrp="1"/>
          </p:cNvSpPr>
          <p:nvPr>
            <p:ph type="sldNum" sz="quarter" idx="31"/>
          </p:nvPr>
        </p:nvSpPr>
        <p:spPr/>
        <p:txBody>
          <a:bodyPr/>
          <a:lstStyle/>
          <a:p>
            <a:fld id="{1AD59F8F-821C-794D-AFBA-1518A32149B9}" type="slidenum">
              <a:rPr lang="en-US" smtClean="0"/>
              <a:pPr/>
              <a:t>‹#›</a:t>
            </a:fld>
            <a:endParaRPr lang="en-US" dirty="0"/>
          </a:p>
        </p:txBody>
      </p:sp>
      <p:pic>
        <p:nvPicPr>
          <p:cNvPr id="23" name="Graphic 22">
            <a:extLst>
              <a:ext uri="{FF2B5EF4-FFF2-40B4-BE49-F238E27FC236}">
                <a16:creationId xmlns:a16="http://schemas.microsoft.com/office/drawing/2014/main" id="{2F0CE13B-8E55-C164-F69F-C2ADF9BEA99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5" name="Picture Placeholder 9">
            <a:extLst>
              <a:ext uri="{FF2B5EF4-FFF2-40B4-BE49-F238E27FC236}">
                <a16:creationId xmlns:a16="http://schemas.microsoft.com/office/drawing/2014/main" id="{E55F667D-A0A9-FF87-14F0-964E70952AEB}"/>
              </a:ext>
            </a:extLst>
          </p:cNvPr>
          <p:cNvSpPr>
            <a:spLocks noGrp="1"/>
          </p:cNvSpPr>
          <p:nvPr>
            <p:ph type="pic" sz="quarter" idx="24" hasCustomPrompt="1"/>
          </p:nvPr>
        </p:nvSpPr>
        <p:spPr>
          <a:xfrm>
            <a:off x="401414" y="1159509"/>
            <a:ext cx="3515362" cy="3502121"/>
          </a:xfrm>
          <a:prstGeom prst="rect">
            <a:avLst/>
          </a:prstGeom>
          <a:solidFill>
            <a:schemeClr val="bg1">
              <a:lumMod val="95000"/>
            </a:schemeClr>
          </a:solidFill>
          <a:ln w="12700">
            <a:noFill/>
          </a:ln>
        </p:spPr>
        <p:txBody>
          <a:bodyPr bIns="914400" anchor="ctr" anchorCtr="0"/>
          <a:lstStyle>
            <a:lvl1pPr algn="ctr">
              <a:defRPr sz="1400" b="0" i="0">
                <a:solidFill>
                  <a:schemeClr val="tx1"/>
                </a:solidFill>
                <a:latin typeface="MCA U ten U five" panose="02000507000000020003" pitchFamily="2" charset="77"/>
              </a:defRPr>
            </a:lvl1pPr>
          </a:lstStyle>
          <a:p>
            <a:r>
              <a:rPr lang="en-US" dirty="0"/>
              <a:t>Insert photo</a:t>
            </a:r>
          </a:p>
        </p:txBody>
      </p:sp>
      <p:sp>
        <p:nvSpPr>
          <p:cNvPr id="26" name="Picture Placeholder 9">
            <a:extLst>
              <a:ext uri="{FF2B5EF4-FFF2-40B4-BE49-F238E27FC236}">
                <a16:creationId xmlns:a16="http://schemas.microsoft.com/office/drawing/2014/main" id="{F5D2DBC3-E990-C885-B3E9-E46DEF7410FB}"/>
              </a:ext>
            </a:extLst>
          </p:cNvPr>
          <p:cNvSpPr>
            <a:spLocks noGrp="1"/>
          </p:cNvSpPr>
          <p:nvPr>
            <p:ph type="pic" sz="quarter" idx="32" hasCustomPrompt="1"/>
          </p:nvPr>
        </p:nvSpPr>
        <p:spPr>
          <a:xfrm>
            <a:off x="4338317" y="1159509"/>
            <a:ext cx="3515361" cy="3502121"/>
          </a:xfrm>
          <a:prstGeom prst="rect">
            <a:avLst/>
          </a:prstGeom>
          <a:solidFill>
            <a:schemeClr val="bg1">
              <a:lumMod val="95000"/>
            </a:schemeClr>
          </a:solidFill>
          <a:ln w="12700">
            <a:noFill/>
          </a:ln>
        </p:spPr>
        <p:txBody>
          <a:bodyPr bIns="914400" anchor="ctr" anchorCtr="0"/>
          <a:lstStyle>
            <a:lvl1pPr algn="ctr">
              <a:defRPr sz="1400" b="0" i="0">
                <a:solidFill>
                  <a:schemeClr val="tx1"/>
                </a:solidFill>
                <a:latin typeface="MCA U ten U five" panose="02000507000000020003" pitchFamily="2" charset="77"/>
              </a:defRPr>
            </a:lvl1pPr>
          </a:lstStyle>
          <a:p>
            <a:r>
              <a:rPr lang="en-US" dirty="0"/>
              <a:t>Insert photo</a:t>
            </a:r>
          </a:p>
        </p:txBody>
      </p:sp>
      <p:sp>
        <p:nvSpPr>
          <p:cNvPr id="27" name="Picture Placeholder 9">
            <a:extLst>
              <a:ext uri="{FF2B5EF4-FFF2-40B4-BE49-F238E27FC236}">
                <a16:creationId xmlns:a16="http://schemas.microsoft.com/office/drawing/2014/main" id="{3CBF3FE6-BC88-1F26-3358-0B1D8FEBEAF6}"/>
              </a:ext>
            </a:extLst>
          </p:cNvPr>
          <p:cNvSpPr>
            <a:spLocks noGrp="1"/>
          </p:cNvSpPr>
          <p:nvPr>
            <p:ph type="pic" sz="quarter" idx="33" hasCustomPrompt="1"/>
          </p:nvPr>
        </p:nvSpPr>
        <p:spPr>
          <a:xfrm>
            <a:off x="8275219" y="1159509"/>
            <a:ext cx="3505299" cy="3502121"/>
          </a:xfrm>
          <a:prstGeom prst="rect">
            <a:avLst/>
          </a:prstGeom>
          <a:solidFill>
            <a:schemeClr val="bg1">
              <a:lumMod val="95000"/>
            </a:schemeClr>
          </a:solidFill>
          <a:ln w="12700">
            <a:noFill/>
          </a:ln>
        </p:spPr>
        <p:txBody>
          <a:bodyPr bIns="914400" anchor="ctr" anchorCtr="0"/>
          <a:lstStyle>
            <a:lvl1pPr algn="ctr">
              <a:defRPr sz="1400" b="0" i="0">
                <a:solidFill>
                  <a:schemeClr val="tx1"/>
                </a:solidFill>
                <a:latin typeface="MCA U ten U five" panose="02000507000000020003" pitchFamily="2" charset="77"/>
              </a:defRPr>
            </a:lvl1pPr>
          </a:lstStyle>
          <a:p>
            <a:r>
              <a:rPr lang="en-US" dirty="0"/>
              <a:t>Insert photo</a:t>
            </a:r>
          </a:p>
        </p:txBody>
      </p:sp>
    </p:spTree>
    <p:extLst>
      <p:ext uri="{BB962C8B-B14F-4D97-AF65-F5344CB8AC3E}">
        <p14:creationId xmlns:p14="http://schemas.microsoft.com/office/powerpoint/2010/main" val="4124984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Large Presenter Grid">
    <p:bg>
      <p:bgPr>
        <a:solidFill>
          <a:schemeClr val="bg1"/>
        </a:solidFill>
        <a:effectLst/>
      </p:bgPr>
    </p:bg>
    <p:spTree>
      <p:nvGrpSpPr>
        <p:cNvPr id="1" name=""/>
        <p:cNvGrpSpPr/>
        <p:nvPr/>
      </p:nvGrpSpPr>
      <p:grpSpPr>
        <a:xfrm>
          <a:off x="0" y="0"/>
          <a:ext cx="0" cy="0"/>
          <a:chOff x="0" y="0"/>
          <a:chExt cx="0" cy="0"/>
        </a:xfrm>
      </p:grpSpPr>
      <p:sp>
        <p:nvSpPr>
          <p:cNvPr id="3" name="Text Placeholder 33">
            <a:extLst>
              <a:ext uri="{FF2B5EF4-FFF2-40B4-BE49-F238E27FC236}">
                <a16:creationId xmlns:a16="http://schemas.microsoft.com/office/drawing/2014/main" id="{71F271DB-9BA3-C71D-DD1B-F8F0DF165A4B}"/>
              </a:ext>
            </a:extLst>
          </p:cNvPr>
          <p:cNvSpPr>
            <a:spLocks noGrp="1"/>
          </p:cNvSpPr>
          <p:nvPr>
            <p:ph type="body" sz="quarter" idx="37" hasCustomPrompt="1"/>
          </p:nvPr>
        </p:nvSpPr>
        <p:spPr>
          <a:xfrm>
            <a:off x="401412" y="3115623"/>
            <a:ext cx="1886737" cy="361001"/>
          </a:xfrm>
        </p:spPr>
        <p:txBody>
          <a:bodyPr/>
          <a:lstStyle>
            <a:lvl1pPr algn="l">
              <a:lnSpc>
                <a:spcPct val="90000"/>
              </a:lnSpc>
              <a:spcBef>
                <a:spcPts val="0"/>
              </a:spcBef>
              <a:defRPr sz="1400" b="0" i="0">
                <a:solidFill>
                  <a:schemeClr val="tx1"/>
                </a:solidFill>
                <a:latin typeface="MCA U ten U five" panose="02000507000000020003" pitchFamily="2" charset="77"/>
              </a:defRPr>
            </a:lvl1pPr>
            <a:lvl2pPr marL="0" indent="0" algn="l">
              <a:lnSpc>
                <a:spcPct val="90000"/>
              </a:lnSpc>
              <a:spcBef>
                <a:spcPts val="0"/>
              </a:spcBef>
              <a:buNone/>
              <a:defRPr sz="1000" b="0" i="0">
                <a:solidFill>
                  <a:schemeClr val="tx1"/>
                </a:solidFill>
                <a:latin typeface="MCA U ten U five" panose="02000507000000020003" pitchFamily="2" charset="77"/>
              </a:defRPr>
            </a:lvl2pPr>
            <a:lvl3pPr algn="ctr">
              <a:spcBef>
                <a:spcPts val="0"/>
              </a:spcBef>
              <a:defRPr/>
            </a:lvl3pPr>
          </a:lstStyle>
          <a:p>
            <a:pPr lvl="0"/>
            <a:r>
              <a:rPr lang="en-US" dirty="0"/>
              <a:t>Click to edit text</a:t>
            </a:r>
          </a:p>
          <a:p>
            <a:pPr lvl="1"/>
            <a:r>
              <a:rPr lang="en-US" dirty="0"/>
              <a:t>Second level</a:t>
            </a:r>
          </a:p>
        </p:txBody>
      </p:sp>
      <p:sp>
        <p:nvSpPr>
          <p:cNvPr id="7" name="Text Placeholder 33">
            <a:extLst>
              <a:ext uri="{FF2B5EF4-FFF2-40B4-BE49-F238E27FC236}">
                <a16:creationId xmlns:a16="http://schemas.microsoft.com/office/drawing/2014/main" id="{02A7BED1-80ED-02D1-98A8-A8892BD05248}"/>
              </a:ext>
            </a:extLst>
          </p:cNvPr>
          <p:cNvSpPr>
            <a:spLocks noGrp="1"/>
          </p:cNvSpPr>
          <p:nvPr>
            <p:ph type="body" sz="quarter" idx="38" hasCustomPrompt="1"/>
          </p:nvPr>
        </p:nvSpPr>
        <p:spPr>
          <a:xfrm>
            <a:off x="2787384" y="3080699"/>
            <a:ext cx="1867432" cy="361001"/>
          </a:xfrm>
        </p:spPr>
        <p:txBody>
          <a:bodyPr/>
          <a:lstStyle>
            <a:lvl1pPr algn="l">
              <a:lnSpc>
                <a:spcPct val="90000"/>
              </a:lnSpc>
              <a:spcBef>
                <a:spcPts val="0"/>
              </a:spcBef>
              <a:defRPr sz="1400" b="0" i="0">
                <a:solidFill>
                  <a:schemeClr val="tx1"/>
                </a:solidFill>
                <a:latin typeface="MCA U ten U five" panose="02000507000000020003" pitchFamily="2" charset="77"/>
              </a:defRPr>
            </a:lvl1pPr>
            <a:lvl2pPr marL="0" indent="0" algn="l">
              <a:lnSpc>
                <a:spcPct val="90000"/>
              </a:lnSpc>
              <a:spcBef>
                <a:spcPts val="0"/>
              </a:spcBef>
              <a:buNone/>
              <a:defRPr sz="1000" b="0" i="0">
                <a:solidFill>
                  <a:schemeClr val="tx1"/>
                </a:solidFill>
                <a:latin typeface="MCA U ten U five" panose="02000507000000020003" pitchFamily="2" charset="77"/>
              </a:defRPr>
            </a:lvl2pPr>
            <a:lvl3pPr algn="ctr">
              <a:spcBef>
                <a:spcPts val="0"/>
              </a:spcBef>
              <a:defRPr/>
            </a:lvl3pPr>
          </a:lstStyle>
          <a:p>
            <a:pPr lvl="0"/>
            <a:r>
              <a:rPr lang="en-US" dirty="0"/>
              <a:t>Click to edit text</a:t>
            </a:r>
          </a:p>
          <a:p>
            <a:pPr lvl="1"/>
            <a:r>
              <a:rPr lang="en-US" dirty="0"/>
              <a:t>Second level</a:t>
            </a:r>
          </a:p>
        </p:txBody>
      </p:sp>
      <p:sp>
        <p:nvSpPr>
          <p:cNvPr id="22" name="Picture Placeholder 9">
            <a:extLst>
              <a:ext uri="{FF2B5EF4-FFF2-40B4-BE49-F238E27FC236}">
                <a16:creationId xmlns:a16="http://schemas.microsoft.com/office/drawing/2014/main" id="{D5CD7B54-8ABD-4F61-753F-CF288B56238D}"/>
              </a:ext>
            </a:extLst>
          </p:cNvPr>
          <p:cNvSpPr>
            <a:spLocks noGrp="1"/>
          </p:cNvSpPr>
          <p:nvPr>
            <p:ph type="pic" sz="quarter" idx="48" hasCustomPrompt="1"/>
          </p:nvPr>
        </p:nvSpPr>
        <p:spPr>
          <a:xfrm>
            <a:off x="420718" y="1159509"/>
            <a:ext cx="1867432" cy="1866720"/>
          </a:xfrm>
          <a:prstGeom prst="rect">
            <a:avLst/>
          </a:prstGeom>
          <a:solidFill>
            <a:schemeClr val="bg1">
              <a:lumMod val="95000"/>
            </a:schemeClr>
          </a:solidFill>
          <a:ln w="12700">
            <a:noFill/>
          </a:ln>
        </p:spPr>
        <p:txBody>
          <a:bodyPr vert="horz" lIns="0" tIns="0" rIns="0" bIns="822960" rtlCol="0" anchor="ctr" anchorCtr="1">
            <a:noAutofit/>
          </a:bodyPr>
          <a:lstStyle>
            <a:lvl1pPr algn="l">
              <a:defRPr lang="en-US" sz="1200" b="0" i="0" dirty="0">
                <a:solidFill>
                  <a:schemeClr val="tx1"/>
                </a:solidFill>
                <a:latin typeface="MCA U ten U five" panose="02000507000000020003" pitchFamily="2" charset="77"/>
              </a:defRPr>
            </a:lvl1pPr>
          </a:lstStyle>
          <a:p>
            <a:pPr lvl="0" algn="ctr"/>
            <a:r>
              <a:rPr lang="en-US" dirty="0"/>
              <a:t>Insert photo</a:t>
            </a:r>
          </a:p>
        </p:txBody>
      </p:sp>
      <p:sp>
        <p:nvSpPr>
          <p:cNvPr id="23" name="Picture Placeholder 9">
            <a:extLst>
              <a:ext uri="{FF2B5EF4-FFF2-40B4-BE49-F238E27FC236}">
                <a16:creationId xmlns:a16="http://schemas.microsoft.com/office/drawing/2014/main" id="{1610916D-6705-E987-F3A1-0F8827BC217E}"/>
              </a:ext>
            </a:extLst>
          </p:cNvPr>
          <p:cNvSpPr>
            <a:spLocks noGrp="1"/>
          </p:cNvSpPr>
          <p:nvPr>
            <p:ph type="pic" sz="quarter" idx="49" hasCustomPrompt="1"/>
          </p:nvPr>
        </p:nvSpPr>
        <p:spPr>
          <a:xfrm>
            <a:off x="2787384" y="1159509"/>
            <a:ext cx="1867432" cy="1866720"/>
          </a:xfrm>
          <a:prstGeom prst="rect">
            <a:avLst/>
          </a:prstGeom>
          <a:solidFill>
            <a:schemeClr val="bg1">
              <a:lumMod val="95000"/>
            </a:schemeClr>
          </a:solidFill>
          <a:ln w="12700">
            <a:noFill/>
          </a:ln>
        </p:spPr>
        <p:txBody>
          <a:bodyPr vert="horz" lIns="0" tIns="0" rIns="0" bIns="822960" rtlCol="0" anchor="ctr" anchorCtr="1">
            <a:noAutofit/>
          </a:bodyPr>
          <a:lstStyle>
            <a:lvl1pPr algn="l">
              <a:defRPr lang="en-US" sz="1200" b="0" i="0" dirty="0">
                <a:solidFill>
                  <a:schemeClr val="tx1"/>
                </a:solidFill>
                <a:latin typeface="MCA U ten U five" panose="02000507000000020003" pitchFamily="2" charset="77"/>
              </a:defRPr>
            </a:lvl1pPr>
          </a:lstStyle>
          <a:p>
            <a:pPr lvl="0" algn="ctr"/>
            <a:r>
              <a:rPr lang="en-US" dirty="0"/>
              <a:t>Insert photo</a:t>
            </a:r>
          </a:p>
        </p:txBody>
      </p:sp>
      <p:sp>
        <p:nvSpPr>
          <p:cNvPr id="24" name="Picture Placeholder 9">
            <a:extLst>
              <a:ext uri="{FF2B5EF4-FFF2-40B4-BE49-F238E27FC236}">
                <a16:creationId xmlns:a16="http://schemas.microsoft.com/office/drawing/2014/main" id="{B31D3BE7-46F6-3BD7-2E1F-E55E85028289}"/>
              </a:ext>
            </a:extLst>
          </p:cNvPr>
          <p:cNvSpPr>
            <a:spLocks noGrp="1"/>
          </p:cNvSpPr>
          <p:nvPr>
            <p:ph type="pic" sz="quarter" idx="50" hasCustomPrompt="1"/>
          </p:nvPr>
        </p:nvSpPr>
        <p:spPr>
          <a:xfrm>
            <a:off x="5154050" y="1159509"/>
            <a:ext cx="1867432" cy="1866720"/>
          </a:xfrm>
          <a:prstGeom prst="rect">
            <a:avLst/>
          </a:prstGeom>
          <a:solidFill>
            <a:schemeClr val="bg1">
              <a:lumMod val="95000"/>
            </a:schemeClr>
          </a:solidFill>
          <a:ln w="12700">
            <a:noFill/>
          </a:ln>
        </p:spPr>
        <p:txBody>
          <a:bodyPr vert="horz" lIns="0" tIns="0" rIns="0" bIns="822960" rtlCol="0" anchor="ctr" anchorCtr="1">
            <a:noAutofit/>
          </a:bodyPr>
          <a:lstStyle>
            <a:lvl1pPr algn="l">
              <a:defRPr lang="en-US" sz="1200" b="0" i="0" dirty="0">
                <a:solidFill>
                  <a:schemeClr val="tx1"/>
                </a:solidFill>
                <a:latin typeface="MCA U ten U five" panose="02000507000000020003" pitchFamily="2" charset="77"/>
              </a:defRPr>
            </a:lvl1pPr>
          </a:lstStyle>
          <a:p>
            <a:pPr lvl="0" algn="ctr"/>
            <a:r>
              <a:rPr lang="en-US" dirty="0"/>
              <a:t>Insert photo</a:t>
            </a:r>
          </a:p>
        </p:txBody>
      </p:sp>
      <p:sp>
        <p:nvSpPr>
          <p:cNvPr id="25" name="Picture Placeholder 9">
            <a:extLst>
              <a:ext uri="{FF2B5EF4-FFF2-40B4-BE49-F238E27FC236}">
                <a16:creationId xmlns:a16="http://schemas.microsoft.com/office/drawing/2014/main" id="{A7AA6973-B029-9F92-9DEF-80609DC3A586}"/>
              </a:ext>
            </a:extLst>
          </p:cNvPr>
          <p:cNvSpPr>
            <a:spLocks noGrp="1"/>
          </p:cNvSpPr>
          <p:nvPr>
            <p:ph type="pic" sz="quarter" idx="51" hasCustomPrompt="1"/>
          </p:nvPr>
        </p:nvSpPr>
        <p:spPr>
          <a:xfrm>
            <a:off x="7520716" y="1159509"/>
            <a:ext cx="1867432" cy="1866720"/>
          </a:xfrm>
          <a:prstGeom prst="rect">
            <a:avLst/>
          </a:prstGeom>
          <a:solidFill>
            <a:schemeClr val="bg1">
              <a:lumMod val="95000"/>
            </a:schemeClr>
          </a:solidFill>
          <a:ln w="12700">
            <a:noFill/>
          </a:ln>
        </p:spPr>
        <p:txBody>
          <a:bodyPr vert="horz" lIns="0" tIns="0" rIns="0" bIns="822960" rtlCol="0" anchor="ctr" anchorCtr="1">
            <a:noAutofit/>
          </a:bodyPr>
          <a:lstStyle>
            <a:lvl1pPr algn="l">
              <a:defRPr lang="en-US" sz="1200" b="0" i="0" dirty="0">
                <a:solidFill>
                  <a:schemeClr val="tx1"/>
                </a:solidFill>
                <a:latin typeface="MCA U ten U five" panose="02000507000000020003" pitchFamily="2" charset="77"/>
              </a:defRPr>
            </a:lvl1pPr>
          </a:lstStyle>
          <a:p>
            <a:pPr lvl="0" algn="ctr"/>
            <a:r>
              <a:rPr lang="en-US" dirty="0"/>
              <a:t>Insert photo</a:t>
            </a:r>
          </a:p>
        </p:txBody>
      </p:sp>
      <p:sp>
        <p:nvSpPr>
          <p:cNvPr id="26" name="Picture Placeholder 9">
            <a:extLst>
              <a:ext uri="{FF2B5EF4-FFF2-40B4-BE49-F238E27FC236}">
                <a16:creationId xmlns:a16="http://schemas.microsoft.com/office/drawing/2014/main" id="{982BD8EB-D92F-AA4A-0E28-0B32334C174B}"/>
              </a:ext>
            </a:extLst>
          </p:cNvPr>
          <p:cNvSpPr>
            <a:spLocks noGrp="1"/>
          </p:cNvSpPr>
          <p:nvPr>
            <p:ph type="pic" sz="quarter" idx="52" hasCustomPrompt="1"/>
          </p:nvPr>
        </p:nvSpPr>
        <p:spPr>
          <a:xfrm>
            <a:off x="9887380" y="1159509"/>
            <a:ext cx="1867432" cy="1866720"/>
          </a:xfrm>
          <a:prstGeom prst="rect">
            <a:avLst/>
          </a:prstGeom>
          <a:solidFill>
            <a:schemeClr val="bg1">
              <a:lumMod val="95000"/>
            </a:schemeClr>
          </a:solidFill>
          <a:ln w="12700">
            <a:noFill/>
          </a:ln>
        </p:spPr>
        <p:txBody>
          <a:bodyPr vert="horz" lIns="0" tIns="0" rIns="0" bIns="822960" rtlCol="0" anchor="ctr" anchorCtr="1">
            <a:noAutofit/>
          </a:bodyPr>
          <a:lstStyle>
            <a:lvl1pPr algn="l">
              <a:defRPr lang="en-US" sz="1200" b="0" i="0" dirty="0">
                <a:solidFill>
                  <a:schemeClr val="tx1"/>
                </a:solidFill>
                <a:latin typeface="MCA U ten U five" panose="02000507000000020003" pitchFamily="2" charset="77"/>
              </a:defRPr>
            </a:lvl1pPr>
          </a:lstStyle>
          <a:p>
            <a:pPr lvl="0" algn="ctr"/>
            <a:r>
              <a:rPr lang="en-US" dirty="0"/>
              <a:t>Insert headshot</a:t>
            </a:r>
          </a:p>
        </p:txBody>
      </p:sp>
      <p:sp>
        <p:nvSpPr>
          <p:cNvPr id="2" name="Title 1">
            <a:extLst>
              <a:ext uri="{FF2B5EF4-FFF2-40B4-BE49-F238E27FC236}">
                <a16:creationId xmlns:a16="http://schemas.microsoft.com/office/drawing/2014/main" id="{70AEB326-D799-7F52-3985-2616D6AF9EB2}"/>
              </a:ext>
            </a:extLst>
          </p:cNvPr>
          <p:cNvSpPr>
            <a:spLocks noGrp="1"/>
          </p:cNvSpPr>
          <p:nvPr>
            <p:ph type="title"/>
          </p:nvPr>
        </p:nvSpPr>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15" name="Date Placeholder 14">
            <a:extLst>
              <a:ext uri="{FF2B5EF4-FFF2-40B4-BE49-F238E27FC236}">
                <a16:creationId xmlns:a16="http://schemas.microsoft.com/office/drawing/2014/main" id="{F314274A-E878-DD58-0B23-674449208535}"/>
              </a:ext>
            </a:extLst>
          </p:cNvPr>
          <p:cNvSpPr>
            <a:spLocks noGrp="1"/>
          </p:cNvSpPr>
          <p:nvPr>
            <p:ph type="dt" sz="half" idx="58"/>
          </p:nvPr>
        </p:nvSpPr>
        <p:spPr/>
        <p:txBody>
          <a:bodyPr/>
          <a:lstStyle/>
          <a:p>
            <a:fld id="{FF9A8E65-C170-534D-962E-73B763A1D6C4}" type="datetime1">
              <a:rPr lang="en-US" smtClean="0"/>
              <a:pPr/>
              <a:t>8/11/2026</a:t>
            </a:fld>
            <a:endParaRPr lang="en-US" dirty="0"/>
          </a:p>
        </p:txBody>
      </p:sp>
      <p:sp>
        <p:nvSpPr>
          <p:cNvPr id="16" name="Footer Placeholder 15">
            <a:extLst>
              <a:ext uri="{FF2B5EF4-FFF2-40B4-BE49-F238E27FC236}">
                <a16:creationId xmlns:a16="http://schemas.microsoft.com/office/drawing/2014/main" id="{2918708A-F417-0E1B-84FE-D451B8F85A0B}"/>
              </a:ext>
            </a:extLst>
          </p:cNvPr>
          <p:cNvSpPr>
            <a:spLocks noGrp="1"/>
          </p:cNvSpPr>
          <p:nvPr>
            <p:ph type="ftr" sz="quarter" idx="59"/>
          </p:nvPr>
        </p:nvSpPr>
        <p:spPr/>
        <p:txBody>
          <a:bodyPr/>
          <a:lstStyle/>
          <a:p>
            <a:endParaRPr lang="en-US" dirty="0"/>
          </a:p>
        </p:txBody>
      </p:sp>
      <p:sp>
        <p:nvSpPr>
          <p:cNvPr id="17" name="Slide Number Placeholder 16">
            <a:extLst>
              <a:ext uri="{FF2B5EF4-FFF2-40B4-BE49-F238E27FC236}">
                <a16:creationId xmlns:a16="http://schemas.microsoft.com/office/drawing/2014/main" id="{D1581798-6642-26AD-0546-4297F749F7BF}"/>
              </a:ext>
            </a:extLst>
          </p:cNvPr>
          <p:cNvSpPr>
            <a:spLocks noGrp="1"/>
          </p:cNvSpPr>
          <p:nvPr>
            <p:ph type="sldNum" sz="quarter" idx="60"/>
          </p:nvPr>
        </p:nvSpPr>
        <p:spPr/>
        <p:txBody>
          <a:bodyPr/>
          <a:lstStyle/>
          <a:p>
            <a:fld id="{1AD59F8F-821C-794D-AFBA-1518A32149B9}" type="slidenum">
              <a:rPr lang="en-US" smtClean="0"/>
              <a:pPr/>
              <a:t>‹#›</a:t>
            </a:fld>
            <a:endParaRPr lang="en-US" dirty="0"/>
          </a:p>
        </p:txBody>
      </p:sp>
      <p:pic>
        <p:nvPicPr>
          <p:cNvPr id="44" name="Graphic 43">
            <a:extLst>
              <a:ext uri="{FF2B5EF4-FFF2-40B4-BE49-F238E27FC236}">
                <a16:creationId xmlns:a16="http://schemas.microsoft.com/office/drawing/2014/main" id="{45FDD8E2-52C4-6958-AEA9-A1480B669B0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56" name="Text Placeholder 33">
            <a:extLst>
              <a:ext uri="{FF2B5EF4-FFF2-40B4-BE49-F238E27FC236}">
                <a16:creationId xmlns:a16="http://schemas.microsoft.com/office/drawing/2014/main" id="{A15C3934-7880-5051-2792-B7366E67233E}"/>
              </a:ext>
            </a:extLst>
          </p:cNvPr>
          <p:cNvSpPr>
            <a:spLocks noGrp="1"/>
          </p:cNvSpPr>
          <p:nvPr>
            <p:ph type="body" sz="quarter" idx="62" hasCustomPrompt="1"/>
          </p:nvPr>
        </p:nvSpPr>
        <p:spPr>
          <a:xfrm>
            <a:off x="420718" y="5684183"/>
            <a:ext cx="1867432" cy="361001"/>
          </a:xfrm>
        </p:spPr>
        <p:txBody>
          <a:bodyPr/>
          <a:lstStyle>
            <a:lvl1pPr algn="l">
              <a:lnSpc>
                <a:spcPct val="90000"/>
              </a:lnSpc>
              <a:spcBef>
                <a:spcPts val="0"/>
              </a:spcBef>
              <a:defRPr sz="1400" b="0" i="0">
                <a:solidFill>
                  <a:schemeClr val="tx1"/>
                </a:solidFill>
                <a:latin typeface="MCA U ten U five" panose="02000507000000020003" pitchFamily="2" charset="77"/>
              </a:defRPr>
            </a:lvl1pPr>
            <a:lvl2pPr marL="0" indent="0" algn="l">
              <a:lnSpc>
                <a:spcPct val="90000"/>
              </a:lnSpc>
              <a:spcBef>
                <a:spcPts val="0"/>
              </a:spcBef>
              <a:buNone/>
              <a:defRPr sz="1000" b="0" i="0">
                <a:solidFill>
                  <a:schemeClr val="tx1"/>
                </a:solidFill>
                <a:latin typeface="MCA U ten U five" panose="02000507000000020003" pitchFamily="2" charset="77"/>
              </a:defRPr>
            </a:lvl2pPr>
            <a:lvl3pPr algn="ctr">
              <a:spcBef>
                <a:spcPts val="0"/>
              </a:spcBef>
              <a:defRPr/>
            </a:lvl3pPr>
          </a:lstStyle>
          <a:p>
            <a:pPr lvl="0"/>
            <a:r>
              <a:rPr lang="en-US" dirty="0"/>
              <a:t>Click to edit text</a:t>
            </a:r>
          </a:p>
          <a:p>
            <a:pPr lvl="1"/>
            <a:r>
              <a:rPr lang="en-US" dirty="0"/>
              <a:t>Second level</a:t>
            </a:r>
          </a:p>
        </p:txBody>
      </p:sp>
      <p:sp>
        <p:nvSpPr>
          <p:cNvPr id="57" name="Text Placeholder 33">
            <a:extLst>
              <a:ext uri="{FF2B5EF4-FFF2-40B4-BE49-F238E27FC236}">
                <a16:creationId xmlns:a16="http://schemas.microsoft.com/office/drawing/2014/main" id="{29393C98-ADC6-4667-AC94-A1A1FC298E3A}"/>
              </a:ext>
            </a:extLst>
          </p:cNvPr>
          <p:cNvSpPr>
            <a:spLocks noGrp="1"/>
          </p:cNvSpPr>
          <p:nvPr>
            <p:ph type="body" sz="quarter" idx="63" hasCustomPrompt="1"/>
          </p:nvPr>
        </p:nvSpPr>
        <p:spPr>
          <a:xfrm>
            <a:off x="2787382" y="5649259"/>
            <a:ext cx="1867432" cy="361001"/>
          </a:xfrm>
        </p:spPr>
        <p:txBody>
          <a:bodyPr/>
          <a:lstStyle>
            <a:lvl1pPr algn="l">
              <a:lnSpc>
                <a:spcPct val="90000"/>
              </a:lnSpc>
              <a:spcBef>
                <a:spcPts val="0"/>
              </a:spcBef>
              <a:defRPr sz="1400" b="0" i="0">
                <a:solidFill>
                  <a:schemeClr val="tx1"/>
                </a:solidFill>
                <a:latin typeface="MCA U ten U five" panose="02000507000000020003" pitchFamily="2" charset="77"/>
              </a:defRPr>
            </a:lvl1pPr>
            <a:lvl2pPr marL="0" indent="0" algn="l">
              <a:lnSpc>
                <a:spcPct val="90000"/>
              </a:lnSpc>
              <a:spcBef>
                <a:spcPts val="0"/>
              </a:spcBef>
              <a:buNone/>
              <a:defRPr sz="1000" b="0" i="0">
                <a:solidFill>
                  <a:schemeClr val="tx1"/>
                </a:solidFill>
                <a:latin typeface="MCA U ten U five" panose="02000507000000020003" pitchFamily="2" charset="77"/>
              </a:defRPr>
            </a:lvl2pPr>
            <a:lvl3pPr algn="ctr">
              <a:spcBef>
                <a:spcPts val="0"/>
              </a:spcBef>
              <a:defRPr/>
            </a:lvl3pPr>
          </a:lstStyle>
          <a:p>
            <a:pPr lvl="0"/>
            <a:r>
              <a:rPr lang="en-US" dirty="0"/>
              <a:t>Click to edit text</a:t>
            </a:r>
          </a:p>
          <a:p>
            <a:pPr lvl="1"/>
            <a:r>
              <a:rPr lang="en-US" dirty="0"/>
              <a:t>Second level</a:t>
            </a:r>
          </a:p>
        </p:txBody>
      </p:sp>
      <p:sp>
        <p:nvSpPr>
          <p:cNvPr id="61" name="Picture Placeholder 9">
            <a:extLst>
              <a:ext uri="{FF2B5EF4-FFF2-40B4-BE49-F238E27FC236}">
                <a16:creationId xmlns:a16="http://schemas.microsoft.com/office/drawing/2014/main" id="{82951757-A01F-9DB0-804B-58E9E88FB34C}"/>
              </a:ext>
            </a:extLst>
          </p:cNvPr>
          <p:cNvSpPr>
            <a:spLocks noGrp="1"/>
          </p:cNvSpPr>
          <p:nvPr>
            <p:ph type="pic" sz="quarter" idx="67" hasCustomPrompt="1"/>
          </p:nvPr>
        </p:nvSpPr>
        <p:spPr>
          <a:xfrm>
            <a:off x="420718" y="3728069"/>
            <a:ext cx="1867432" cy="1866720"/>
          </a:xfrm>
          <a:prstGeom prst="rect">
            <a:avLst/>
          </a:prstGeom>
          <a:solidFill>
            <a:schemeClr val="bg1">
              <a:lumMod val="95000"/>
            </a:schemeClr>
          </a:solidFill>
          <a:ln w="12700">
            <a:noFill/>
          </a:ln>
        </p:spPr>
        <p:txBody>
          <a:bodyPr vert="horz" lIns="0" tIns="0" rIns="0" bIns="822960" rtlCol="0" anchor="ctr" anchorCtr="1">
            <a:noAutofit/>
          </a:bodyPr>
          <a:lstStyle>
            <a:lvl1pPr algn="l">
              <a:defRPr lang="en-US" sz="1200" b="0" i="0" dirty="0">
                <a:solidFill>
                  <a:schemeClr val="tx1"/>
                </a:solidFill>
                <a:latin typeface="MCA U ten U five" panose="02000507000000020003" pitchFamily="2" charset="77"/>
              </a:defRPr>
            </a:lvl1pPr>
          </a:lstStyle>
          <a:p>
            <a:pPr lvl="0" algn="ctr"/>
            <a:r>
              <a:rPr lang="en-US" dirty="0"/>
              <a:t>Insert photo</a:t>
            </a:r>
          </a:p>
        </p:txBody>
      </p:sp>
      <p:sp>
        <p:nvSpPr>
          <p:cNvPr id="62" name="Picture Placeholder 9">
            <a:extLst>
              <a:ext uri="{FF2B5EF4-FFF2-40B4-BE49-F238E27FC236}">
                <a16:creationId xmlns:a16="http://schemas.microsoft.com/office/drawing/2014/main" id="{88B30D04-42B8-51DC-4DF1-27DBE7989074}"/>
              </a:ext>
            </a:extLst>
          </p:cNvPr>
          <p:cNvSpPr>
            <a:spLocks noGrp="1"/>
          </p:cNvSpPr>
          <p:nvPr>
            <p:ph type="pic" sz="quarter" idx="68" hasCustomPrompt="1"/>
          </p:nvPr>
        </p:nvSpPr>
        <p:spPr>
          <a:xfrm>
            <a:off x="2787384" y="3728069"/>
            <a:ext cx="1867432" cy="1866720"/>
          </a:xfrm>
          <a:prstGeom prst="rect">
            <a:avLst/>
          </a:prstGeom>
          <a:solidFill>
            <a:schemeClr val="bg1">
              <a:lumMod val="95000"/>
            </a:schemeClr>
          </a:solidFill>
          <a:ln w="12700">
            <a:noFill/>
          </a:ln>
        </p:spPr>
        <p:txBody>
          <a:bodyPr vert="horz" lIns="0" tIns="0" rIns="0" bIns="822960" rtlCol="0" anchor="ctr" anchorCtr="1">
            <a:noAutofit/>
          </a:bodyPr>
          <a:lstStyle>
            <a:lvl1pPr algn="l">
              <a:defRPr lang="en-US" sz="1200" b="0" i="0" dirty="0">
                <a:solidFill>
                  <a:schemeClr val="tx1"/>
                </a:solidFill>
                <a:latin typeface="MCA U ten U five" panose="02000507000000020003" pitchFamily="2" charset="77"/>
              </a:defRPr>
            </a:lvl1pPr>
          </a:lstStyle>
          <a:p>
            <a:pPr lvl="0" algn="ctr"/>
            <a:r>
              <a:rPr lang="en-US" dirty="0"/>
              <a:t>Insert photo</a:t>
            </a:r>
          </a:p>
        </p:txBody>
      </p:sp>
      <p:sp>
        <p:nvSpPr>
          <p:cNvPr id="63" name="Picture Placeholder 9">
            <a:extLst>
              <a:ext uri="{FF2B5EF4-FFF2-40B4-BE49-F238E27FC236}">
                <a16:creationId xmlns:a16="http://schemas.microsoft.com/office/drawing/2014/main" id="{5B6EFB98-8249-2F4A-99C8-1024BD1BBDAE}"/>
              </a:ext>
            </a:extLst>
          </p:cNvPr>
          <p:cNvSpPr>
            <a:spLocks noGrp="1"/>
          </p:cNvSpPr>
          <p:nvPr>
            <p:ph type="pic" sz="quarter" idx="69" hasCustomPrompt="1"/>
          </p:nvPr>
        </p:nvSpPr>
        <p:spPr>
          <a:xfrm>
            <a:off x="5154050" y="3728069"/>
            <a:ext cx="1867432" cy="1866720"/>
          </a:xfrm>
          <a:prstGeom prst="rect">
            <a:avLst/>
          </a:prstGeom>
          <a:solidFill>
            <a:schemeClr val="bg1">
              <a:lumMod val="95000"/>
            </a:schemeClr>
          </a:solidFill>
          <a:ln w="12700">
            <a:noFill/>
          </a:ln>
        </p:spPr>
        <p:txBody>
          <a:bodyPr vert="horz" lIns="0" tIns="0" rIns="0" bIns="822960" rtlCol="0" anchor="ctr" anchorCtr="1">
            <a:noAutofit/>
          </a:bodyPr>
          <a:lstStyle>
            <a:lvl1pPr algn="l">
              <a:defRPr lang="en-US" sz="1200" b="0" i="0" dirty="0">
                <a:solidFill>
                  <a:schemeClr val="tx1"/>
                </a:solidFill>
                <a:latin typeface="MCA U ten U five" panose="02000507000000020003" pitchFamily="2" charset="77"/>
              </a:defRPr>
            </a:lvl1pPr>
          </a:lstStyle>
          <a:p>
            <a:pPr lvl="0" algn="ctr"/>
            <a:r>
              <a:rPr lang="en-US" dirty="0"/>
              <a:t>Insert photo</a:t>
            </a:r>
          </a:p>
        </p:txBody>
      </p:sp>
      <p:sp>
        <p:nvSpPr>
          <p:cNvPr id="64" name="Picture Placeholder 9">
            <a:extLst>
              <a:ext uri="{FF2B5EF4-FFF2-40B4-BE49-F238E27FC236}">
                <a16:creationId xmlns:a16="http://schemas.microsoft.com/office/drawing/2014/main" id="{4288B507-FFE2-5DD8-BFCD-2715427618B5}"/>
              </a:ext>
            </a:extLst>
          </p:cNvPr>
          <p:cNvSpPr>
            <a:spLocks noGrp="1"/>
          </p:cNvSpPr>
          <p:nvPr>
            <p:ph type="pic" sz="quarter" idx="70" hasCustomPrompt="1"/>
          </p:nvPr>
        </p:nvSpPr>
        <p:spPr>
          <a:xfrm>
            <a:off x="7520716" y="3728069"/>
            <a:ext cx="1867432" cy="1866720"/>
          </a:xfrm>
          <a:prstGeom prst="rect">
            <a:avLst/>
          </a:prstGeom>
          <a:solidFill>
            <a:schemeClr val="bg1">
              <a:lumMod val="95000"/>
            </a:schemeClr>
          </a:solidFill>
          <a:ln w="12700">
            <a:noFill/>
          </a:ln>
        </p:spPr>
        <p:txBody>
          <a:bodyPr vert="horz" lIns="0" tIns="0" rIns="0" bIns="822960" rtlCol="0" anchor="ctr" anchorCtr="1">
            <a:noAutofit/>
          </a:bodyPr>
          <a:lstStyle>
            <a:lvl1pPr algn="l">
              <a:defRPr lang="en-US" sz="1200" b="0" i="0" dirty="0">
                <a:solidFill>
                  <a:schemeClr val="tx1"/>
                </a:solidFill>
                <a:latin typeface="MCA U ten U five" panose="02000507000000020003" pitchFamily="2" charset="77"/>
              </a:defRPr>
            </a:lvl1pPr>
          </a:lstStyle>
          <a:p>
            <a:pPr lvl="0" algn="ctr"/>
            <a:r>
              <a:rPr lang="en-US" dirty="0"/>
              <a:t>Insert photo</a:t>
            </a:r>
          </a:p>
        </p:txBody>
      </p:sp>
      <p:sp>
        <p:nvSpPr>
          <p:cNvPr id="65" name="Picture Placeholder 9">
            <a:extLst>
              <a:ext uri="{FF2B5EF4-FFF2-40B4-BE49-F238E27FC236}">
                <a16:creationId xmlns:a16="http://schemas.microsoft.com/office/drawing/2014/main" id="{90BF9466-9697-7A05-8A88-347AC556E764}"/>
              </a:ext>
            </a:extLst>
          </p:cNvPr>
          <p:cNvSpPr>
            <a:spLocks noGrp="1"/>
          </p:cNvSpPr>
          <p:nvPr>
            <p:ph type="pic" sz="quarter" idx="71" hasCustomPrompt="1"/>
          </p:nvPr>
        </p:nvSpPr>
        <p:spPr>
          <a:xfrm>
            <a:off x="9887380" y="3728069"/>
            <a:ext cx="1867432" cy="1866720"/>
          </a:xfrm>
          <a:prstGeom prst="rect">
            <a:avLst/>
          </a:prstGeom>
          <a:solidFill>
            <a:schemeClr val="bg1">
              <a:lumMod val="95000"/>
            </a:schemeClr>
          </a:solidFill>
          <a:ln w="12700">
            <a:noFill/>
          </a:ln>
        </p:spPr>
        <p:txBody>
          <a:bodyPr vert="horz" lIns="0" tIns="0" rIns="0" bIns="822960" rtlCol="0" anchor="ctr" anchorCtr="1">
            <a:noAutofit/>
          </a:bodyPr>
          <a:lstStyle>
            <a:lvl1pPr algn="l">
              <a:defRPr lang="en-US" sz="1200" b="0" i="0" dirty="0">
                <a:solidFill>
                  <a:schemeClr val="tx1"/>
                </a:solidFill>
                <a:latin typeface="MCA U ten U five" panose="02000507000000020003" pitchFamily="2" charset="77"/>
              </a:defRPr>
            </a:lvl1pPr>
          </a:lstStyle>
          <a:p>
            <a:pPr lvl="0" algn="ctr"/>
            <a:r>
              <a:rPr lang="en-US" dirty="0"/>
              <a:t>Insert headshot</a:t>
            </a:r>
          </a:p>
        </p:txBody>
      </p:sp>
      <p:sp>
        <p:nvSpPr>
          <p:cNvPr id="4" name="Text Placeholder 33">
            <a:extLst>
              <a:ext uri="{FF2B5EF4-FFF2-40B4-BE49-F238E27FC236}">
                <a16:creationId xmlns:a16="http://schemas.microsoft.com/office/drawing/2014/main" id="{97E852B3-94F4-B41E-6149-0DE102CB0508}"/>
              </a:ext>
            </a:extLst>
          </p:cNvPr>
          <p:cNvSpPr>
            <a:spLocks noGrp="1"/>
          </p:cNvSpPr>
          <p:nvPr>
            <p:ph type="body" sz="quarter" idx="72" hasCustomPrompt="1"/>
          </p:nvPr>
        </p:nvSpPr>
        <p:spPr>
          <a:xfrm>
            <a:off x="5142978" y="3115623"/>
            <a:ext cx="1886737" cy="361001"/>
          </a:xfrm>
        </p:spPr>
        <p:txBody>
          <a:bodyPr/>
          <a:lstStyle>
            <a:lvl1pPr algn="l">
              <a:lnSpc>
                <a:spcPct val="90000"/>
              </a:lnSpc>
              <a:spcBef>
                <a:spcPts val="0"/>
              </a:spcBef>
              <a:defRPr sz="1400" b="0" i="0">
                <a:solidFill>
                  <a:schemeClr val="tx1"/>
                </a:solidFill>
                <a:latin typeface="MCA U ten U five" panose="02000507000000020003" pitchFamily="2" charset="77"/>
              </a:defRPr>
            </a:lvl1pPr>
            <a:lvl2pPr marL="0" indent="0" algn="l">
              <a:lnSpc>
                <a:spcPct val="90000"/>
              </a:lnSpc>
              <a:spcBef>
                <a:spcPts val="0"/>
              </a:spcBef>
              <a:buNone/>
              <a:defRPr sz="1000" b="0" i="0">
                <a:solidFill>
                  <a:schemeClr val="tx1"/>
                </a:solidFill>
                <a:latin typeface="MCA U ten U five" panose="02000507000000020003" pitchFamily="2" charset="77"/>
              </a:defRPr>
            </a:lvl2pPr>
            <a:lvl3pPr algn="ctr">
              <a:spcBef>
                <a:spcPts val="0"/>
              </a:spcBef>
              <a:defRPr/>
            </a:lvl3pPr>
          </a:lstStyle>
          <a:p>
            <a:pPr lvl="0"/>
            <a:r>
              <a:rPr lang="en-US" dirty="0"/>
              <a:t>Click to edit text</a:t>
            </a:r>
          </a:p>
          <a:p>
            <a:pPr lvl="1"/>
            <a:r>
              <a:rPr lang="en-US" dirty="0"/>
              <a:t>Second level</a:t>
            </a:r>
          </a:p>
        </p:txBody>
      </p:sp>
      <p:sp>
        <p:nvSpPr>
          <p:cNvPr id="5" name="Text Placeholder 33">
            <a:extLst>
              <a:ext uri="{FF2B5EF4-FFF2-40B4-BE49-F238E27FC236}">
                <a16:creationId xmlns:a16="http://schemas.microsoft.com/office/drawing/2014/main" id="{F5F49438-AE48-5210-6433-410241A7A530}"/>
              </a:ext>
            </a:extLst>
          </p:cNvPr>
          <p:cNvSpPr>
            <a:spLocks noGrp="1"/>
          </p:cNvSpPr>
          <p:nvPr>
            <p:ph type="body" sz="quarter" idx="73" hasCustomPrompt="1"/>
          </p:nvPr>
        </p:nvSpPr>
        <p:spPr>
          <a:xfrm>
            <a:off x="7528950" y="3080699"/>
            <a:ext cx="1867432" cy="361001"/>
          </a:xfrm>
        </p:spPr>
        <p:txBody>
          <a:bodyPr/>
          <a:lstStyle>
            <a:lvl1pPr algn="l">
              <a:lnSpc>
                <a:spcPct val="90000"/>
              </a:lnSpc>
              <a:spcBef>
                <a:spcPts val="0"/>
              </a:spcBef>
              <a:defRPr sz="1400" b="0" i="0">
                <a:solidFill>
                  <a:schemeClr val="tx1"/>
                </a:solidFill>
                <a:latin typeface="MCA U ten U five" panose="02000507000000020003" pitchFamily="2" charset="77"/>
              </a:defRPr>
            </a:lvl1pPr>
            <a:lvl2pPr marL="0" indent="0" algn="l">
              <a:lnSpc>
                <a:spcPct val="90000"/>
              </a:lnSpc>
              <a:spcBef>
                <a:spcPts val="0"/>
              </a:spcBef>
              <a:buNone/>
              <a:defRPr sz="1000" b="0" i="0">
                <a:solidFill>
                  <a:schemeClr val="tx1"/>
                </a:solidFill>
                <a:latin typeface="MCA U ten U five" panose="02000507000000020003" pitchFamily="2" charset="77"/>
              </a:defRPr>
            </a:lvl2pPr>
            <a:lvl3pPr algn="ctr">
              <a:spcBef>
                <a:spcPts val="0"/>
              </a:spcBef>
              <a:defRPr/>
            </a:lvl3pPr>
          </a:lstStyle>
          <a:p>
            <a:pPr lvl="0"/>
            <a:r>
              <a:rPr lang="en-US" dirty="0"/>
              <a:t>Click to edit text</a:t>
            </a:r>
          </a:p>
          <a:p>
            <a:pPr lvl="1"/>
            <a:r>
              <a:rPr lang="en-US" dirty="0"/>
              <a:t>Second level</a:t>
            </a:r>
          </a:p>
        </p:txBody>
      </p:sp>
      <p:sp>
        <p:nvSpPr>
          <p:cNvPr id="6" name="Text Placeholder 33">
            <a:extLst>
              <a:ext uri="{FF2B5EF4-FFF2-40B4-BE49-F238E27FC236}">
                <a16:creationId xmlns:a16="http://schemas.microsoft.com/office/drawing/2014/main" id="{7722DBB6-ED00-FCE4-27E3-F8F8F1F73951}"/>
              </a:ext>
            </a:extLst>
          </p:cNvPr>
          <p:cNvSpPr>
            <a:spLocks noGrp="1"/>
          </p:cNvSpPr>
          <p:nvPr>
            <p:ph type="body" sz="quarter" idx="74" hasCustomPrompt="1"/>
          </p:nvPr>
        </p:nvSpPr>
        <p:spPr>
          <a:xfrm>
            <a:off x="5162284" y="5684183"/>
            <a:ext cx="1867432" cy="361001"/>
          </a:xfrm>
        </p:spPr>
        <p:txBody>
          <a:bodyPr/>
          <a:lstStyle>
            <a:lvl1pPr algn="l">
              <a:lnSpc>
                <a:spcPct val="90000"/>
              </a:lnSpc>
              <a:spcBef>
                <a:spcPts val="0"/>
              </a:spcBef>
              <a:defRPr sz="1400" b="0" i="0">
                <a:solidFill>
                  <a:schemeClr val="tx1"/>
                </a:solidFill>
                <a:latin typeface="MCA U ten U five" panose="02000507000000020003" pitchFamily="2" charset="77"/>
              </a:defRPr>
            </a:lvl1pPr>
            <a:lvl2pPr marL="0" indent="0" algn="l">
              <a:lnSpc>
                <a:spcPct val="90000"/>
              </a:lnSpc>
              <a:spcBef>
                <a:spcPts val="0"/>
              </a:spcBef>
              <a:buNone/>
              <a:defRPr sz="1000" b="0" i="0">
                <a:solidFill>
                  <a:schemeClr val="tx1"/>
                </a:solidFill>
                <a:latin typeface="MCA U ten U five" panose="02000507000000020003" pitchFamily="2" charset="77"/>
              </a:defRPr>
            </a:lvl2pPr>
            <a:lvl3pPr algn="ctr">
              <a:spcBef>
                <a:spcPts val="0"/>
              </a:spcBef>
              <a:defRPr/>
            </a:lvl3pPr>
          </a:lstStyle>
          <a:p>
            <a:pPr lvl="0"/>
            <a:r>
              <a:rPr lang="en-US" dirty="0"/>
              <a:t>Click to edit text</a:t>
            </a:r>
          </a:p>
          <a:p>
            <a:pPr lvl="1"/>
            <a:r>
              <a:rPr lang="en-US" dirty="0"/>
              <a:t>Second level</a:t>
            </a:r>
          </a:p>
        </p:txBody>
      </p:sp>
      <p:sp>
        <p:nvSpPr>
          <p:cNvPr id="9" name="Text Placeholder 33">
            <a:extLst>
              <a:ext uri="{FF2B5EF4-FFF2-40B4-BE49-F238E27FC236}">
                <a16:creationId xmlns:a16="http://schemas.microsoft.com/office/drawing/2014/main" id="{A50760B4-3E1E-273F-B302-2F5FB84FADD5}"/>
              </a:ext>
            </a:extLst>
          </p:cNvPr>
          <p:cNvSpPr>
            <a:spLocks noGrp="1"/>
          </p:cNvSpPr>
          <p:nvPr>
            <p:ph type="body" sz="quarter" idx="75" hasCustomPrompt="1"/>
          </p:nvPr>
        </p:nvSpPr>
        <p:spPr>
          <a:xfrm>
            <a:off x="7528948" y="5649259"/>
            <a:ext cx="1867432" cy="361001"/>
          </a:xfrm>
        </p:spPr>
        <p:txBody>
          <a:bodyPr/>
          <a:lstStyle>
            <a:lvl1pPr algn="l">
              <a:lnSpc>
                <a:spcPct val="90000"/>
              </a:lnSpc>
              <a:spcBef>
                <a:spcPts val="0"/>
              </a:spcBef>
              <a:defRPr sz="1400" b="0" i="0">
                <a:solidFill>
                  <a:schemeClr val="tx1"/>
                </a:solidFill>
                <a:latin typeface="MCA U ten U five" panose="02000507000000020003" pitchFamily="2" charset="77"/>
              </a:defRPr>
            </a:lvl1pPr>
            <a:lvl2pPr marL="0" indent="0" algn="l">
              <a:lnSpc>
                <a:spcPct val="90000"/>
              </a:lnSpc>
              <a:spcBef>
                <a:spcPts val="0"/>
              </a:spcBef>
              <a:buNone/>
              <a:defRPr sz="1000" b="0" i="0">
                <a:solidFill>
                  <a:schemeClr val="tx1"/>
                </a:solidFill>
                <a:latin typeface="MCA U ten U five" panose="02000507000000020003" pitchFamily="2" charset="77"/>
              </a:defRPr>
            </a:lvl2pPr>
            <a:lvl3pPr algn="ctr">
              <a:spcBef>
                <a:spcPts val="0"/>
              </a:spcBef>
              <a:defRPr/>
            </a:lvl3pPr>
          </a:lstStyle>
          <a:p>
            <a:pPr lvl="0"/>
            <a:r>
              <a:rPr lang="en-US" dirty="0"/>
              <a:t>Click to edit text</a:t>
            </a:r>
          </a:p>
          <a:p>
            <a:pPr lvl="1"/>
            <a:r>
              <a:rPr lang="en-US" dirty="0"/>
              <a:t>Second level</a:t>
            </a:r>
          </a:p>
        </p:txBody>
      </p:sp>
      <p:sp>
        <p:nvSpPr>
          <p:cNvPr id="12" name="Text Placeholder 33">
            <a:extLst>
              <a:ext uri="{FF2B5EF4-FFF2-40B4-BE49-F238E27FC236}">
                <a16:creationId xmlns:a16="http://schemas.microsoft.com/office/drawing/2014/main" id="{318304AA-3CA1-0C0C-75F8-DBA611831542}"/>
              </a:ext>
            </a:extLst>
          </p:cNvPr>
          <p:cNvSpPr>
            <a:spLocks noGrp="1"/>
          </p:cNvSpPr>
          <p:nvPr>
            <p:ph type="body" sz="quarter" idx="76" hasCustomPrompt="1"/>
          </p:nvPr>
        </p:nvSpPr>
        <p:spPr>
          <a:xfrm>
            <a:off x="9884546" y="3080699"/>
            <a:ext cx="1867432" cy="361001"/>
          </a:xfrm>
        </p:spPr>
        <p:txBody>
          <a:bodyPr/>
          <a:lstStyle>
            <a:lvl1pPr algn="l">
              <a:lnSpc>
                <a:spcPct val="90000"/>
              </a:lnSpc>
              <a:spcBef>
                <a:spcPts val="0"/>
              </a:spcBef>
              <a:defRPr sz="1400" b="0" i="0">
                <a:solidFill>
                  <a:schemeClr val="tx1"/>
                </a:solidFill>
                <a:latin typeface="MCA U ten U five" panose="02000507000000020003" pitchFamily="2" charset="77"/>
              </a:defRPr>
            </a:lvl1pPr>
            <a:lvl2pPr marL="0" indent="0" algn="l">
              <a:lnSpc>
                <a:spcPct val="90000"/>
              </a:lnSpc>
              <a:spcBef>
                <a:spcPts val="0"/>
              </a:spcBef>
              <a:buNone/>
              <a:defRPr sz="1000" b="0" i="0">
                <a:solidFill>
                  <a:schemeClr val="tx1"/>
                </a:solidFill>
                <a:latin typeface="MCA U ten U five" panose="02000507000000020003" pitchFamily="2" charset="77"/>
              </a:defRPr>
            </a:lvl2pPr>
            <a:lvl3pPr algn="ctr">
              <a:spcBef>
                <a:spcPts val="0"/>
              </a:spcBef>
              <a:defRPr/>
            </a:lvl3pPr>
          </a:lstStyle>
          <a:p>
            <a:pPr lvl="0"/>
            <a:r>
              <a:rPr lang="en-US" dirty="0"/>
              <a:t>Click to edit text</a:t>
            </a:r>
          </a:p>
          <a:p>
            <a:pPr lvl="1"/>
            <a:r>
              <a:rPr lang="en-US" dirty="0"/>
              <a:t>Second level</a:t>
            </a:r>
          </a:p>
        </p:txBody>
      </p:sp>
      <p:sp>
        <p:nvSpPr>
          <p:cNvPr id="13" name="Text Placeholder 33">
            <a:extLst>
              <a:ext uri="{FF2B5EF4-FFF2-40B4-BE49-F238E27FC236}">
                <a16:creationId xmlns:a16="http://schemas.microsoft.com/office/drawing/2014/main" id="{DBFD36C1-FD3F-C4D9-89F9-826C9FD089EA}"/>
              </a:ext>
            </a:extLst>
          </p:cNvPr>
          <p:cNvSpPr>
            <a:spLocks noGrp="1"/>
          </p:cNvSpPr>
          <p:nvPr>
            <p:ph type="body" sz="quarter" idx="77" hasCustomPrompt="1"/>
          </p:nvPr>
        </p:nvSpPr>
        <p:spPr>
          <a:xfrm>
            <a:off x="9884544" y="5649259"/>
            <a:ext cx="1867432" cy="361001"/>
          </a:xfrm>
        </p:spPr>
        <p:txBody>
          <a:bodyPr/>
          <a:lstStyle>
            <a:lvl1pPr algn="l">
              <a:lnSpc>
                <a:spcPct val="90000"/>
              </a:lnSpc>
              <a:spcBef>
                <a:spcPts val="0"/>
              </a:spcBef>
              <a:defRPr sz="1400" b="0" i="0">
                <a:solidFill>
                  <a:schemeClr val="tx1"/>
                </a:solidFill>
                <a:latin typeface="MCA U ten U five" panose="02000507000000020003" pitchFamily="2" charset="77"/>
              </a:defRPr>
            </a:lvl1pPr>
            <a:lvl2pPr marL="0" indent="0" algn="l">
              <a:lnSpc>
                <a:spcPct val="90000"/>
              </a:lnSpc>
              <a:spcBef>
                <a:spcPts val="0"/>
              </a:spcBef>
              <a:buNone/>
              <a:defRPr sz="1000" b="0" i="0">
                <a:solidFill>
                  <a:schemeClr val="tx1"/>
                </a:solidFill>
                <a:latin typeface="MCA U ten U five" panose="02000507000000020003" pitchFamily="2" charset="77"/>
              </a:defRPr>
            </a:lvl2pPr>
            <a:lvl3pPr algn="ctr">
              <a:spcBef>
                <a:spcPts val="0"/>
              </a:spcBef>
              <a:defRPr/>
            </a:lvl3pPr>
          </a:lstStyle>
          <a:p>
            <a:pPr lvl="0"/>
            <a:r>
              <a:rPr lang="en-US" dirty="0"/>
              <a:t>Click to edit text</a:t>
            </a:r>
          </a:p>
          <a:p>
            <a:pPr lvl="1"/>
            <a:r>
              <a:rPr lang="en-US" dirty="0"/>
              <a:t>Second level</a:t>
            </a:r>
          </a:p>
        </p:txBody>
      </p:sp>
    </p:spTree>
    <p:extLst>
      <p:ext uri="{BB962C8B-B14F-4D97-AF65-F5344CB8AC3E}">
        <p14:creationId xmlns:p14="http://schemas.microsoft.com/office/powerpoint/2010/main" val="745726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Org Chart 1">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b="1" i="0">
                <a:solidFill>
                  <a:schemeClr val="tx1"/>
                </a:solidFill>
                <a:latin typeface="MCA U ten U five" panose="02000507000000020003"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b="1" i="0">
                <a:solidFill>
                  <a:schemeClr val="tx1"/>
                </a:solidFill>
                <a:latin typeface="MCA U ten U five" panose="02000507000000020003" pitchFamily="2" charset="77"/>
              </a:defRPr>
            </a:lvl1pPr>
          </a:lstStyle>
          <a:p>
            <a:fld id="{1AD59F8F-821C-794D-AFBA-1518A32149B9}" type="slidenum">
              <a:rPr lang="en-US" smtClean="0"/>
              <a:pPr/>
              <a:t>‹#›</a:t>
            </a:fld>
            <a:endParaRPr lang="en-US" dirty="0"/>
          </a:p>
        </p:txBody>
      </p:sp>
      <p:sp>
        <p:nvSpPr>
          <p:cNvPr id="3" name="Title 2">
            <a:extLst>
              <a:ext uri="{FF2B5EF4-FFF2-40B4-BE49-F238E27FC236}">
                <a16:creationId xmlns:a16="http://schemas.microsoft.com/office/drawing/2014/main" id="{2900CE9F-2066-CB24-6471-9CD67848C645}"/>
              </a:ext>
            </a:extLst>
          </p:cNvPr>
          <p:cNvSpPr>
            <a:spLocks noGrp="1"/>
          </p:cNvSpPr>
          <p:nvPr>
            <p:ph type="title"/>
          </p:nvPr>
        </p:nvSpPr>
        <p:spPr/>
        <p:txBody>
          <a:bodyPr/>
          <a:lstStyle>
            <a:lvl1pPr>
              <a:defRPr b="0" i="0">
                <a:solidFill>
                  <a:schemeClr val="tx1"/>
                </a:solidFill>
                <a:latin typeface="MCA U ten U five" panose="02000507000000020003" pitchFamily="2" charset="77"/>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02528C9C-3FEF-CFEF-E102-4A02F73F6F8B}"/>
              </a:ext>
            </a:extLst>
          </p:cNvPr>
          <p:cNvSpPr>
            <a:spLocks noGrp="1"/>
          </p:cNvSpPr>
          <p:nvPr>
            <p:ph type="dt" sz="half" idx="173"/>
          </p:nvPr>
        </p:nvSpPr>
        <p:spPr/>
        <p:txBody>
          <a:bodyPr/>
          <a:lstStyle/>
          <a:p>
            <a:fld id="{FF9A8E65-C170-534D-962E-73B763A1D6C4}" type="datetime1">
              <a:rPr lang="en-US" smtClean="0"/>
              <a:pPr/>
              <a:t>8/11/2026</a:t>
            </a:fld>
            <a:endParaRPr lang="en-US" dirty="0"/>
          </a:p>
        </p:txBody>
      </p:sp>
      <p:pic>
        <p:nvPicPr>
          <p:cNvPr id="8" name="Graphic 7">
            <a:extLst>
              <a:ext uri="{FF2B5EF4-FFF2-40B4-BE49-F238E27FC236}">
                <a16:creationId xmlns:a16="http://schemas.microsoft.com/office/drawing/2014/main" id="{CC5FD716-DC58-8B98-A125-F8B5FAB93D6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32" name="Text Placeholder 33">
            <a:extLst>
              <a:ext uri="{FF2B5EF4-FFF2-40B4-BE49-F238E27FC236}">
                <a16:creationId xmlns:a16="http://schemas.microsoft.com/office/drawing/2014/main" id="{B6368198-FFFC-F9B0-81EF-15BB2AB50A8B}"/>
              </a:ext>
            </a:extLst>
          </p:cNvPr>
          <p:cNvSpPr>
            <a:spLocks noGrp="1"/>
          </p:cNvSpPr>
          <p:nvPr>
            <p:ph type="body" sz="quarter" idx="104" hasCustomPrompt="1"/>
          </p:nvPr>
        </p:nvSpPr>
        <p:spPr>
          <a:xfrm>
            <a:off x="417943" y="2302914"/>
            <a:ext cx="2072995" cy="592289"/>
          </a:xfrm>
          <a:prstGeom prst="rect">
            <a:avLst/>
          </a:prstGeom>
          <a:solidFill>
            <a:schemeClr val="tx1"/>
          </a:solidFill>
          <a:ln w="12700">
            <a:noFill/>
          </a:ln>
        </p:spPr>
        <p:txBody>
          <a:bodyPr anchor="ctr" anchorCtr="0"/>
          <a:lstStyle>
            <a:lvl1pPr algn="ctr">
              <a:lnSpc>
                <a:spcPct val="90000"/>
              </a:lnSpc>
              <a:spcBef>
                <a:spcPts val="0"/>
              </a:spcBef>
              <a:defRPr sz="1400" b="0" i="0">
                <a:solidFill>
                  <a:schemeClr val="bg1"/>
                </a:solidFill>
                <a:latin typeface="MCA U ten U five" panose="02000507000000020003" pitchFamily="2" charset="77"/>
                <a:cs typeface="Arial" panose="020B0604020202020204" pitchFamily="34" charset="0"/>
              </a:defRPr>
            </a:lvl1pPr>
            <a:lvl2pPr marL="0" indent="0" algn="ctr">
              <a:lnSpc>
                <a:spcPct val="90000"/>
              </a:lnSpc>
              <a:spcBef>
                <a:spcPts val="0"/>
              </a:spcBef>
              <a:buNone/>
              <a:defRPr sz="1000" b="0" i="0">
                <a:solidFill>
                  <a:schemeClr val="bg1"/>
                </a:solidFill>
                <a:latin typeface="MCA U ten U five" panose="02000507000000020003" pitchFamily="2" charset="77"/>
                <a:cs typeface="Arial" panose="020B0604020202020204" pitchFamily="34" charset="0"/>
              </a:defRPr>
            </a:lvl2pPr>
            <a:lvl3pPr marL="153181" indent="0" algn="ctr">
              <a:spcBef>
                <a:spcPts val="0"/>
              </a:spcBef>
              <a:buNone/>
              <a:defRPr sz="1227"/>
            </a:lvl3pPr>
          </a:lstStyle>
          <a:p>
            <a:pPr lvl="0"/>
            <a:r>
              <a:rPr lang="en-US" dirty="0"/>
              <a:t>Firstname Lastname</a:t>
            </a:r>
          </a:p>
          <a:p>
            <a:pPr lvl="1"/>
            <a:r>
              <a:rPr lang="en-US" dirty="0"/>
              <a:t>Job title goes here</a:t>
            </a:r>
          </a:p>
        </p:txBody>
      </p:sp>
      <p:sp>
        <p:nvSpPr>
          <p:cNvPr id="33" name="Text Placeholder 33">
            <a:extLst>
              <a:ext uri="{FF2B5EF4-FFF2-40B4-BE49-F238E27FC236}">
                <a16:creationId xmlns:a16="http://schemas.microsoft.com/office/drawing/2014/main" id="{33902FB7-51FA-5012-54AF-4389CD47642B}"/>
              </a:ext>
            </a:extLst>
          </p:cNvPr>
          <p:cNvSpPr>
            <a:spLocks noGrp="1"/>
          </p:cNvSpPr>
          <p:nvPr>
            <p:ph type="body" sz="quarter" idx="105" hasCustomPrompt="1"/>
          </p:nvPr>
        </p:nvSpPr>
        <p:spPr>
          <a:xfrm>
            <a:off x="2740419" y="2302914"/>
            <a:ext cx="2072995" cy="592289"/>
          </a:xfrm>
          <a:prstGeom prst="rect">
            <a:avLst/>
          </a:prstGeom>
          <a:solidFill>
            <a:schemeClr val="tx1"/>
          </a:solidFill>
          <a:ln w="12700">
            <a:noFill/>
          </a:ln>
        </p:spPr>
        <p:txBody>
          <a:bodyPr anchor="ctr" anchorCtr="0"/>
          <a:lstStyle>
            <a:lvl1pPr algn="ctr">
              <a:lnSpc>
                <a:spcPct val="90000"/>
              </a:lnSpc>
              <a:spcBef>
                <a:spcPts val="0"/>
              </a:spcBef>
              <a:defRPr lang="en-US" sz="14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10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a:t>Firstname Lastname</a:t>
            </a:r>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34" name="Text Placeholder 33">
            <a:extLst>
              <a:ext uri="{FF2B5EF4-FFF2-40B4-BE49-F238E27FC236}">
                <a16:creationId xmlns:a16="http://schemas.microsoft.com/office/drawing/2014/main" id="{A7BE70C8-0F49-A05C-AB78-89BE683F11B1}"/>
              </a:ext>
            </a:extLst>
          </p:cNvPr>
          <p:cNvSpPr>
            <a:spLocks noGrp="1"/>
          </p:cNvSpPr>
          <p:nvPr>
            <p:ph type="body" sz="quarter" idx="106" hasCustomPrompt="1"/>
          </p:nvPr>
        </p:nvSpPr>
        <p:spPr>
          <a:xfrm>
            <a:off x="5062895" y="2302914"/>
            <a:ext cx="2072995" cy="592289"/>
          </a:xfrm>
          <a:prstGeom prst="rect">
            <a:avLst/>
          </a:prstGeom>
          <a:solidFill>
            <a:schemeClr val="tx1"/>
          </a:solidFill>
          <a:ln w="12700">
            <a:noFill/>
          </a:ln>
        </p:spPr>
        <p:txBody>
          <a:bodyPr anchor="ctr" anchorCtr="0"/>
          <a:lstStyle>
            <a:lvl1pPr algn="ctr">
              <a:lnSpc>
                <a:spcPct val="90000"/>
              </a:lnSpc>
              <a:spcBef>
                <a:spcPts val="0"/>
              </a:spcBef>
              <a:defRPr lang="en-US" sz="14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10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a:t>Firstname Lastname</a:t>
            </a:r>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35" name="Text Placeholder 33">
            <a:extLst>
              <a:ext uri="{FF2B5EF4-FFF2-40B4-BE49-F238E27FC236}">
                <a16:creationId xmlns:a16="http://schemas.microsoft.com/office/drawing/2014/main" id="{B8409E6A-2474-29ED-30BD-AC4BC0EDDB66}"/>
              </a:ext>
            </a:extLst>
          </p:cNvPr>
          <p:cNvSpPr>
            <a:spLocks noGrp="1"/>
          </p:cNvSpPr>
          <p:nvPr>
            <p:ph type="body" sz="quarter" idx="107" hasCustomPrompt="1"/>
          </p:nvPr>
        </p:nvSpPr>
        <p:spPr>
          <a:xfrm>
            <a:off x="7385371" y="2302914"/>
            <a:ext cx="2072995" cy="592289"/>
          </a:xfrm>
          <a:prstGeom prst="rect">
            <a:avLst/>
          </a:prstGeom>
          <a:solidFill>
            <a:schemeClr val="tx1"/>
          </a:solidFill>
          <a:ln w="12700">
            <a:noFill/>
          </a:ln>
        </p:spPr>
        <p:txBody>
          <a:bodyPr anchor="ctr" anchorCtr="0"/>
          <a:lstStyle>
            <a:lvl1pPr algn="ctr">
              <a:lnSpc>
                <a:spcPct val="90000"/>
              </a:lnSpc>
              <a:spcBef>
                <a:spcPts val="0"/>
              </a:spcBef>
              <a:defRPr lang="en-US" sz="14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10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a:t>Firstname Lastname</a:t>
            </a:r>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36" name="Text Placeholder 33">
            <a:extLst>
              <a:ext uri="{FF2B5EF4-FFF2-40B4-BE49-F238E27FC236}">
                <a16:creationId xmlns:a16="http://schemas.microsoft.com/office/drawing/2014/main" id="{3E618174-A9B1-A94E-2E9A-2D4C561CBE74}"/>
              </a:ext>
            </a:extLst>
          </p:cNvPr>
          <p:cNvSpPr>
            <a:spLocks noGrp="1"/>
          </p:cNvSpPr>
          <p:nvPr>
            <p:ph type="body" sz="quarter" idx="108" hasCustomPrompt="1"/>
          </p:nvPr>
        </p:nvSpPr>
        <p:spPr>
          <a:xfrm>
            <a:off x="9707846" y="2302914"/>
            <a:ext cx="2072995" cy="592289"/>
          </a:xfrm>
          <a:prstGeom prst="rect">
            <a:avLst/>
          </a:prstGeom>
          <a:solidFill>
            <a:schemeClr val="tx1"/>
          </a:solidFill>
          <a:ln w="12700">
            <a:noFill/>
          </a:ln>
        </p:spPr>
        <p:txBody>
          <a:bodyPr anchor="ctr" anchorCtr="0"/>
          <a:lstStyle>
            <a:lvl1pPr algn="ctr">
              <a:lnSpc>
                <a:spcPct val="90000"/>
              </a:lnSpc>
              <a:spcBef>
                <a:spcPts val="0"/>
              </a:spcBef>
              <a:defRPr lang="en-US" sz="14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10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37" name="Text Placeholder 33">
            <a:extLst>
              <a:ext uri="{FF2B5EF4-FFF2-40B4-BE49-F238E27FC236}">
                <a16:creationId xmlns:a16="http://schemas.microsoft.com/office/drawing/2014/main" id="{A6B31989-A81B-B88C-19FB-3DA6265B3246}"/>
              </a:ext>
            </a:extLst>
          </p:cNvPr>
          <p:cNvSpPr>
            <a:spLocks noGrp="1"/>
          </p:cNvSpPr>
          <p:nvPr>
            <p:ph type="body" sz="quarter" idx="109" hasCustomPrompt="1"/>
          </p:nvPr>
        </p:nvSpPr>
        <p:spPr>
          <a:xfrm>
            <a:off x="779099" y="3059166"/>
            <a:ext cx="1350682" cy="421392"/>
          </a:xfrm>
          <a:prstGeom prst="rect">
            <a:avLst/>
          </a:prstGeom>
          <a:solidFill>
            <a:schemeClr val="tx1"/>
          </a:solidFill>
          <a:ln w="12700">
            <a:noFill/>
          </a:ln>
        </p:spPr>
        <p:txBody>
          <a:bodyPr anchor="ctr" anchorCtr="0"/>
          <a:lstStyle>
            <a:lvl1pPr algn="ctr">
              <a:lnSpc>
                <a:spcPct val="90000"/>
              </a:lnSpc>
              <a:spcBef>
                <a:spcPts val="0"/>
              </a:spcBef>
              <a:defRPr sz="1100" b="0" i="0">
                <a:solidFill>
                  <a:schemeClr val="bg1"/>
                </a:solidFill>
                <a:latin typeface="MCA U ten U five" panose="02000507000000020003" pitchFamily="2" charset="77"/>
                <a:cs typeface="Arial" panose="020B0604020202020204" pitchFamily="34" charset="0"/>
              </a:defRPr>
            </a:lvl1pPr>
            <a:lvl2pPr marL="0" indent="0" algn="ctr">
              <a:lnSpc>
                <a:spcPct val="90000"/>
              </a:lnSpc>
              <a:spcBef>
                <a:spcPts val="0"/>
              </a:spcBef>
              <a:buNone/>
              <a:defRPr sz="800" b="0" i="0">
                <a:solidFill>
                  <a:schemeClr val="bg1"/>
                </a:solidFill>
                <a:latin typeface="MCA U ten U five" panose="02000507000000020003" pitchFamily="2" charset="77"/>
                <a:cs typeface="Arial" panose="020B0604020202020204" pitchFamily="34" charset="0"/>
              </a:defRPr>
            </a:lvl2pPr>
            <a:lvl3pPr marL="153181" indent="0" algn="ctr">
              <a:spcBef>
                <a:spcPts val="0"/>
              </a:spcBef>
              <a:buNone/>
              <a:defRPr sz="1227"/>
            </a:lvl3pPr>
          </a:lstStyle>
          <a:p>
            <a:pPr lvl="0"/>
            <a:r>
              <a:rPr lang="en-US" dirty="0" err="1"/>
              <a:t>Firstname</a:t>
            </a:r>
            <a:r>
              <a:rPr lang="en-US" dirty="0"/>
              <a:t> </a:t>
            </a:r>
            <a:r>
              <a:rPr lang="en-US" dirty="0" err="1"/>
              <a:t>Lastname</a:t>
            </a:r>
            <a:endParaRPr lang="en-US" dirty="0"/>
          </a:p>
          <a:p>
            <a:pPr lvl="1"/>
            <a:r>
              <a:rPr lang="en-US" dirty="0"/>
              <a:t>Job title goes here</a:t>
            </a:r>
          </a:p>
        </p:txBody>
      </p:sp>
      <p:sp>
        <p:nvSpPr>
          <p:cNvPr id="38" name="Text Placeholder 33">
            <a:extLst>
              <a:ext uri="{FF2B5EF4-FFF2-40B4-BE49-F238E27FC236}">
                <a16:creationId xmlns:a16="http://schemas.microsoft.com/office/drawing/2014/main" id="{06BB8C11-743E-DFE1-5A3E-340388DD1BC7}"/>
              </a:ext>
            </a:extLst>
          </p:cNvPr>
          <p:cNvSpPr>
            <a:spLocks noGrp="1"/>
          </p:cNvSpPr>
          <p:nvPr>
            <p:ph type="body" sz="quarter" idx="116" hasCustomPrompt="1"/>
          </p:nvPr>
        </p:nvSpPr>
        <p:spPr>
          <a:xfrm>
            <a:off x="3101575" y="3059166"/>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39" name="Text Placeholder 33">
            <a:extLst>
              <a:ext uri="{FF2B5EF4-FFF2-40B4-BE49-F238E27FC236}">
                <a16:creationId xmlns:a16="http://schemas.microsoft.com/office/drawing/2014/main" id="{3F07F88E-67B4-6E9F-6D5A-7E6433DD9E68}"/>
              </a:ext>
            </a:extLst>
          </p:cNvPr>
          <p:cNvSpPr>
            <a:spLocks noGrp="1"/>
          </p:cNvSpPr>
          <p:nvPr>
            <p:ph type="body" sz="quarter" idx="123" hasCustomPrompt="1"/>
          </p:nvPr>
        </p:nvSpPr>
        <p:spPr>
          <a:xfrm>
            <a:off x="5424051" y="3059166"/>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0" name="Text Placeholder 33">
            <a:extLst>
              <a:ext uri="{FF2B5EF4-FFF2-40B4-BE49-F238E27FC236}">
                <a16:creationId xmlns:a16="http://schemas.microsoft.com/office/drawing/2014/main" id="{4F2DD75C-C83B-AAD4-EC70-DE2950D4E10C}"/>
              </a:ext>
            </a:extLst>
          </p:cNvPr>
          <p:cNvSpPr>
            <a:spLocks noGrp="1"/>
          </p:cNvSpPr>
          <p:nvPr>
            <p:ph type="body" sz="quarter" idx="130" hasCustomPrompt="1"/>
          </p:nvPr>
        </p:nvSpPr>
        <p:spPr>
          <a:xfrm>
            <a:off x="7746527" y="3059166"/>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1" name="Text Placeholder 33">
            <a:extLst>
              <a:ext uri="{FF2B5EF4-FFF2-40B4-BE49-F238E27FC236}">
                <a16:creationId xmlns:a16="http://schemas.microsoft.com/office/drawing/2014/main" id="{173B2DEA-28C6-F8AF-344B-96A989338687}"/>
              </a:ext>
            </a:extLst>
          </p:cNvPr>
          <p:cNvSpPr>
            <a:spLocks noGrp="1"/>
          </p:cNvSpPr>
          <p:nvPr>
            <p:ph type="body" sz="quarter" idx="137" hasCustomPrompt="1"/>
          </p:nvPr>
        </p:nvSpPr>
        <p:spPr>
          <a:xfrm>
            <a:off x="10063978" y="3059166"/>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2" name="Text Placeholder 33">
            <a:extLst>
              <a:ext uri="{FF2B5EF4-FFF2-40B4-BE49-F238E27FC236}">
                <a16:creationId xmlns:a16="http://schemas.microsoft.com/office/drawing/2014/main" id="{01511C07-2096-418E-E6EF-18B582D78D3E}"/>
              </a:ext>
            </a:extLst>
          </p:cNvPr>
          <p:cNvSpPr>
            <a:spLocks noGrp="1"/>
          </p:cNvSpPr>
          <p:nvPr>
            <p:ph type="body" sz="quarter" idx="103" hasCustomPrompt="1"/>
          </p:nvPr>
        </p:nvSpPr>
        <p:spPr>
          <a:xfrm>
            <a:off x="4220376" y="1156845"/>
            <a:ext cx="3752739" cy="672940"/>
          </a:xfrm>
          <a:prstGeom prst="rect">
            <a:avLst/>
          </a:prstGeom>
          <a:solidFill>
            <a:schemeClr val="tx1"/>
          </a:solidFill>
          <a:ln w="12700">
            <a:noFill/>
          </a:ln>
        </p:spPr>
        <p:txBody>
          <a:bodyPr anchor="ctr" anchorCtr="0"/>
          <a:lstStyle>
            <a:lvl1pPr algn="ctr">
              <a:lnSpc>
                <a:spcPct val="90000"/>
              </a:lnSpc>
              <a:spcBef>
                <a:spcPts val="0"/>
              </a:spcBef>
              <a:defRPr sz="1800" b="0" i="0">
                <a:solidFill>
                  <a:schemeClr val="bg1"/>
                </a:solidFill>
                <a:latin typeface="MCA U ten U five" panose="02000507000000020003" pitchFamily="2" charset="77"/>
                <a:cs typeface="Arial" panose="020B0604020202020204" pitchFamily="34" charset="0"/>
              </a:defRPr>
            </a:lvl1pPr>
            <a:lvl2pPr marL="0" indent="0" algn="ctr">
              <a:lnSpc>
                <a:spcPct val="90000"/>
              </a:lnSpc>
              <a:spcBef>
                <a:spcPts val="0"/>
              </a:spcBef>
              <a:buNone/>
              <a:defRPr sz="1200" b="0" i="0">
                <a:solidFill>
                  <a:schemeClr val="bg1"/>
                </a:solidFill>
                <a:latin typeface="MCA U ten U five" panose="02000507000000020003" pitchFamily="2" charset="77"/>
                <a:cs typeface="Arial" panose="020B0604020202020204" pitchFamily="34" charset="0"/>
              </a:defRPr>
            </a:lvl2pPr>
            <a:lvl3pPr marL="153181" indent="0" algn="ctr">
              <a:spcBef>
                <a:spcPts val="0"/>
              </a:spcBef>
              <a:buNone/>
              <a:defRPr sz="1227"/>
            </a:lvl3pPr>
          </a:lstStyle>
          <a:p>
            <a:pPr lvl="0"/>
            <a:r>
              <a:rPr lang="en-US" dirty="0"/>
              <a:t>Firstname Lastname</a:t>
            </a:r>
          </a:p>
          <a:p>
            <a:pPr lvl="1"/>
            <a:r>
              <a:rPr lang="en-US" dirty="0"/>
              <a:t>Job title goes here</a:t>
            </a:r>
          </a:p>
        </p:txBody>
      </p:sp>
      <p:sp>
        <p:nvSpPr>
          <p:cNvPr id="43" name="Text Placeholder 33">
            <a:extLst>
              <a:ext uri="{FF2B5EF4-FFF2-40B4-BE49-F238E27FC236}">
                <a16:creationId xmlns:a16="http://schemas.microsoft.com/office/drawing/2014/main" id="{743E2E6D-135E-FC91-2A89-52942F2938C5}"/>
              </a:ext>
            </a:extLst>
          </p:cNvPr>
          <p:cNvSpPr>
            <a:spLocks noGrp="1"/>
          </p:cNvSpPr>
          <p:nvPr>
            <p:ph type="body" sz="quarter" idx="151" hasCustomPrompt="1"/>
          </p:nvPr>
        </p:nvSpPr>
        <p:spPr>
          <a:xfrm>
            <a:off x="779099" y="3621297"/>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4" name="Text Placeholder 33">
            <a:extLst>
              <a:ext uri="{FF2B5EF4-FFF2-40B4-BE49-F238E27FC236}">
                <a16:creationId xmlns:a16="http://schemas.microsoft.com/office/drawing/2014/main" id="{FB5E60FA-0CB8-5D8D-5DDC-A86EBEDD177C}"/>
              </a:ext>
            </a:extLst>
          </p:cNvPr>
          <p:cNvSpPr>
            <a:spLocks noGrp="1"/>
          </p:cNvSpPr>
          <p:nvPr>
            <p:ph type="body" sz="quarter" idx="152" hasCustomPrompt="1"/>
          </p:nvPr>
        </p:nvSpPr>
        <p:spPr>
          <a:xfrm>
            <a:off x="3101575" y="3621297"/>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5" name="Text Placeholder 33">
            <a:extLst>
              <a:ext uri="{FF2B5EF4-FFF2-40B4-BE49-F238E27FC236}">
                <a16:creationId xmlns:a16="http://schemas.microsoft.com/office/drawing/2014/main" id="{6CBAEA8A-7367-04A7-3F25-528A4E4EEA2D}"/>
              </a:ext>
            </a:extLst>
          </p:cNvPr>
          <p:cNvSpPr>
            <a:spLocks noGrp="1"/>
          </p:cNvSpPr>
          <p:nvPr>
            <p:ph type="body" sz="quarter" idx="153" hasCustomPrompt="1"/>
          </p:nvPr>
        </p:nvSpPr>
        <p:spPr>
          <a:xfrm>
            <a:off x="5424051" y="3621297"/>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6" name="Text Placeholder 33">
            <a:extLst>
              <a:ext uri="{FF2B5EF4-FFF2-40B4-BE49-F238E27FC236}">
                <a16:creationId xmlns:a16="http://schemas.microsoft.com/office/drawing/2014/main" id="{763500D7-D1F6-5A99-14BD-ED34FD05EACC}"/>
              </a:ext>
            </a:extLst>
          </p:cNvPr>
          <p:cNvSpPr>
            <a:spLocks noGrp="1"/>
          </p:cNvSpPr>
          <p:nvPr>
            <p:ph type="body" sz="quarter" idx="154" hasCustomPrompt="1"/>
          </p:nvPr>
        </p:nvSpPr>
        <p:spPr>
          <a:xfrm>
            <a:off x="7746527" y="3621297"/>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7" name="Text Placeholder 33">
            <a:extLst>
              <a:ext uri="{FF2B5EF4-FFF2-40B4-BE49-F238E27FC236}">
                <a16:creationId xmlns:a16="http://schemas.microsoft.com/office/drawing/2014/main" id="{E2BACAEB-B64E-43EF-2460-1F354AAE313E}"/>
              </a:ext>
            </a:extLst>
          </p:cNvPr>
          <p:cNvSpPr>
            <a:spLocks noGrp="1"/>
          </p:cNvSpPr>
          <p:nvPr>
            <p:ph type="body" sz="quarter" idx="155" hasCustomPrompt="1"/>
          </p:nvPr>
        </p:nvSpPr>
        <p:spPr>
          <a:xfrm>
            <a:off x="10063978" y="3621297"/>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8" name="Text Placeholder 33">
            <a:extLst>
              <a:ext uri="{FF2B5EF4-FFF2-40B4-BE49-F238E27FC236}">
                <a16:creationId xmlns:a16="http://schemas.microsoft.com/office/drawing/2014/main" id="{78AC4F97-FF38-CBDB-FCAF-874A58BF4D8A}"/>
              </a:ext>
            </a:extLst>
          </p:cNvPr>
          <p:cNvSpPr>
            <a:spLocks noGrp="1"/>
          </p:cNvSpPr>
          <p:nvPr>
            <p:ph type="body" sz="quarter" idx="156" hasCustomPrompt="1"/>
          </p:nvPr>
        </p:nvSpPr>
        <p:spPr>
          <a:xfrm>
            <a:off x="779099" y="4173207"/>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49" name="Text Placeholder 33">
            <a:extLst>
              <a:ext uri="{FF2B5EF4-FFF2-40B4-BE49-F238E27FC236}">
                <a16:creationId xmlns:a16="http://schemas.microsoft.com/office/drawing/2014/main" id="{F6C140A0-FFA6-95CF-6B12-1CABAFF91854}"/>
              </a:ext>
            </a:extLst>
          </p:cNvPr>
          <p:cNvSpPr>
            <a:spLocks noGrp="1"/>
          </p:cNvSpPr>
          <p:nvPr>
            <p:ph type="body" sz="quarter" idx="157" hasCustomPrompt="1"/>
          </p:nvPr>
        </p:nvSpPr>
        <p:spPr>
          <a:xfrm>
            <a:off x="3101575" y="4173207"/>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0" name="Text Placeholder 33">
            <a:extLst>
              <a:ext uri="{FF2B5EF4-FFF2-40B4-BE49-F238E27FC236}">
                <a16:creationId xmlns:a16="http://schemas.microsoft.com/office/drawing/2014/main" id="{37A37C09-500E-BE36-B53F-2AC78F3EE4AB}"/>
              </a:ext>
            </a:extLst>
          </p:cNvPr>
          <p:cNvSpPr>
            <a:spLocks noGrp="1"/>
          </p:cNvSpPr>
          <p:nvPr>
            <p:ph type="body" sz="quarter" idx="158" hasCustomPrompt="1"/>
          </p:nvPr>
        </p:nvSpPr>
        <p:spPr>
          <a:xfrm>
            <a:off x="5424051" y="4173207"/>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1" name="Text Placeholder 33">
            <a:extLst>
              <a:ext uri="{FF2B5EF4-FFF2-40B4-BE49-F238E27FC236}">
                <a16:creationId xmlns:a16="http://schemas.microsoft.com/office/drawing/2014/main" id="{6B55FD4A-2EB3-429A-D074-3F4A6528E47D}"/>
              </a:ext>
            </a:extLst>
          </p:cNvPr>
          <p:cNvSpPr>
            <a:spLocks noGrp="1"/>
          </p:cNvSpPr>
          <p:nvPr>
            <p:ph type="body" sz="quarter" idx="159" hasCustomPrompt="1"/>
          </p:nvPr>
        </p:nvSpPr>
        <p:spPr>
          <a:xfrm>
            <a:off x="7746527" y="4173207"/>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2" name="Text Placeholder 33">
            <a:extLst>
              <a:ext uri="{FF2B5EF4-FFF2-40B4-BE49-F238E27FC236}">
                <a16:creationId xmlns:a16="http://schemas.microsoft.com/office/drawing/2014/main" id="{81E44DD8-2B4C-BD91-F000-A6F580C51C73}"/>
              </a:ext>
            </a:extLst>
          </p:cNvPr>
          <p:cNvSpPr>
            <a:spLocks noGrp="1"/>
          </p:cNvSpPr>
          <p:nvPr>
            <p:ph type="body" sz="quarter" idx="160" hasCustomPrompt="1"/>
          </p:nvPr>
        </p:nvSpPr>
        <p:spPr>
          <a:xfrm>
            <a:off x="10063978" y="4173207"/>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3" name="Text Placeholder 33">
            <a:extLst>
              <a:ext uri="{FF2B5EF4-FFF2-40B4-BE49-F238E27FC236}">
                <a16:creationId xmlns:a16="http://schemas.microsoft.com/office/drawing/2014/main" id="{692A39BD-3891-22D5-77F4-8D1E461AE79D}"/>
              </a:ext>
            </a:extLst>
          </p:cNvPr>
          <p:cNvSpPr>
            <a:spLocks noGrp="1"/>
          </p:cNvSpPr>
          <p:nvPr>
            <p:ph type="body" sz="quarter" idx="161" hasCustomPrompt="1"/>
          </p:nvPr>
        </p:nvSpPr>
        <p:spPr>
          <a:xfrm>
            <a:off x="779099" y="4735339"/>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4" name="Text Placeholder 33">
            <a:extLst>
              <a:ext uri="{FF2B5EF4-FFF2-40B4-BE49-F238E27FC236}">
                <a16:creationId xmlns:a16="http://schemas.microsoft.com/office/drawing/2014/main" id="{EFD5CC09-0178-BFEC-EDA4-4B8FBD068085}"/>
              </a:ext>
            </a:extLst>
          </p:cNvPr>
          <p:cNvSpPr>
            <a:spLocks noGrp="1"/>
          </p:cNvSpPr>
          <p:nvPr>
            <p:ph type="body" sz="quarter" idx="162" hasCustomPrompt="1"/>
          </p:nvPr>
        </p:nvSpPr>
        <p:spPr>
          <a:xfrm>
            <a:off x="3101575" y="4735339"/>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5" name="Text Placeholder 33">
            <a:extLst>
              <a:ext uri="{FF2B5EF4-FFF2-40B4-BE49-F238E27FC236}">
                <a16:creationId xmlns:a16="http://schemas.microsoft.com/office/drawing/2014/main" id="{7C501056-2610-4A9D-1E25-AB4C8261A17F}"/>
              </a:ext>
            </a:extLst>
          </p:cNvPr>
          <p:cNvSpPr>
            <a:spLocks noGrp="1"/>
          </p:cNvSpPr>
          <p:nvPr>
            <p:ph type="body" sz="quarter" idx="163" hasCustomPrompt="1"/>
          </p:nvPr>
        </p:nvSpPr>
        <p:spPr>
          <a:xfrm>
            <a:off x="5424051" y="4735339"/>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6" name="Text Placeholder 33">
            <a:extLst>
              <a:ext uri="{FF2B5EF4-FFF2-40B4-BE49-F238E27FC236}">
                <a16:creationId xmlns:a16="http://schemas.microsoft.com/office/drawing/2014/main" id="{E6881B40-6F45-8283-AF1E-644F185AE9B5}"/>
              </a:ext>
            </a:extLst>
          </p:cNvPr>
          <p:cNvSpPr>
            <a:spLocks noGrp="1"/>
          </p:cNvSpPr>
          <p:nvPr>
            <p:ph type="body" sz="quarter" idx="164" hasCustomPrompt="1"/>
          </p:nvPr>
        </p:nvSpPr>
        <p:spPr>
          <a:xfrm>
            <a:off x="7746527" y="4735339"/>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7" name="Text Placeholder 33">
            <a:extLst>
              <a:ext uri="{FF2B5EF4-FFF2-40B4-BE49-F238E27FC236}">
                <a16:creationId xmlns:a16="http://schemas.microsoft.com/office/drawing/2014/main" id="{E47BD72B-4B2B-07B4-0AB2-EB3A50297306}"/>
              </a:ext>
            </a:extLst>
          </p:cNvPr>
          <p:cNvSpPr>
            <a:spLocks noGrp="1"/>
          </p:cNvSpPr>
          <p:nvPr>
            <p:ph type="body" sz="quarter" idx="165" hasCustomPrompt="1"/>
          </p:nvPr>
        </p:nvSpPr>
        <p:spPr>
          <a:xfrm>
            <a:off x="10063978" y="4735339"/>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8" name="Text Placeholder 33">
            <a:extLst>
              <a:ext uri="{FF2B5EF4-FFF2-40B4-BE49-F238E27FC236}">
                <a16:creationId xmlns:a16="http://schemas.microsoft.com/office/drawing/2014/main" id="{5BC14BC0-B14B-16C8-361F-9249F5AEA276}"/>
              </a:ext>
            </a:extLst>
          </p:cNvPr>
          <p:cNvSpPr>
            <a:spLocks noGrp="1"/>
          </p:cNvSpPr>
          <p:nvPr>
            <p:ph type="body" sz="quarter" idx="166" hasCustomPrompt="1"/>
          </p:nvPr>
        </p:nvSpPr>
        <p:spPr>
          <a:xfrm>
            <a:off x="779099" y="5305164"/>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59" name="Text Placeholder 33">
            <a:extLst>
              <a:ext uri="{FF2B5EF4-FFF2-40B4-BE49-F238E27FC236}">
                <a16:creationId xmlns:a16="http://schemas.microsoft.com/office/drawing/2014/main" id="{751D62A5-C082-7FA2-D870-4450531F1CD4}"/>
              </a:ext>
            </a:extLst>
          </p:cNvPr>
          <p:cNvSpPr>
            <a:spLocks noGrp="1"/>
          </p:cNvSpPr>
          <p:nvPr>
            <p:ph type="body" sz="quarter" idx="167" hasCustomPrompt="1"/>
          </p:nvPr>
        </p:nvSpPr>
        <p:spPr>
          <a:xfrm>
            <a:off x="3101575" y="5305164"/>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60" name="Text Placeholder 33">
            <a:extLst>
              <a:ext uri="{FF2B5EF4-FFF2-40B4-BE49-F238E27FC236}">
                <a16:creationId xmlns:a16="http://schemas.microsoft.com/office/drawing/2014/main" id="{0F158B8D-D98C-5866-C31B-CD714BBA1BFC}"/>
              </a:ext>
            </a:extLst>
          </p:cNvPr>
          <p:cNvSpPr>
            <a:spLocks noGrp="1"/>
          </p:cNvSpPr>
          <p:nvPr>
            <p:ph type="body" sz="quarter" idx="168" hasCustomPrompt="1"/>
          </p:nvPr>
        </p:nvSpPr>
        <p:spPr>
          <a:xfrm>
            <a:off x="5424051" y="5305164"/>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61" name="Text Placeholder 33">
            <a:extLst>
              <a:ext uri="{FF2B5EF4-FFF2-40B4-BE49-F238E27FC236}">
                <a16:creationId xmlns:a16="http://schemas.microsoft.com/office/drawing/2014/main" id="{4FA86091-7BC8-FEB7-A301-CA36957FD493}"/>
              </a:ext>
            </a:extLst>
          </p:cNvPr>
          <p:cNvSpPr>
            <a:spLocks noGrp="1"/>
          </p:cNvSpPr>
          <p:nvPr>
            <p:ph type="body" sz="quarter" idx="169" hasCustomPrompt="1"/>
          </p:nvPr>
        </p:nvSpPr>
        <p:spPr>
          <a:xfrm>
            <a:off x="7746527" y="5305164"/>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62" name="Text Placeholder 33">
            <a:extLst>
              <a:ext uri="{FF2B5EF4-FFF2-40B4-BE49-F238E27FC236}">
                <a16:creationId xmlns:a16="http://schemas.microsoft.com/office/drawing/2014/main" id="{28A70FB6-548E-0A44-70F7-4B2BAF68A943}"/>
              </a:ext>
            </a:extLst>
          </p:cNvPr>
          <p:cNvSpPr>
            <a:spLocks noGrp="1"/>
          </p:cNvSpPr>
          <p:nvPr>
            <p:ph type="body" sz="quarter" idx="170" hasCustomPrompt="1"/>
          </p:nvPr>
        </p:nvSpPr>
        <p:spPr>
          <a:xfrm>
            <a:off x="10063978" y="5305164"/>
            <a:ext cx="1350682" cy="421392"/>
          </a:xfrm>
          <a:prstGeom prst="rect">
            <a:avLst/>
          </a:prstGeom>
          <a:solidFill>
            <a:schemeClr val="tx1"/>
          </a:solidFill>
          <a:ln w="12700">
            <a:noFill/>
          </a:ln>
        </p:spPr>
        <p:txBody>
          <a:bodyPr anchor="ctr" anchorCtr="0"/>
          <a:lstStyle>
            <a:lvl1pPr algn="ctr">
              <a:lnSpc>
                <a:spcPct val="90000"/>
              </a:lnSpc>
              <a:spcBef>
                <a:spcPts val="0"/>
              </a:spcBef>
              <a:defRPr lang="en-US" sz="11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Tree>
    <p:extLst>
      <p:ext uri="{BB962C8B-B14F-4D97-AF65-F5344CB8AC3E}">
        <p14:creationId xmlns:p14="http://schemas.microsoft.com/office/powerpoint/2010/main" val="1336195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Org Chart 2">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b="0" i="0">
                <a:solidFill>
                  <a:schemeClr val="tx1"/>
                </a:solidFill>
                <a:latin typeface="MCA U ten U five" panose="02000507000000020003"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b="1" i="0">
                <a:solidFill>
                  <a:schemeClr val="tx1"/>
                </a:solidFill>
                <a:latin typeface="MCA U ten U five" panose="02000507000000020003" pitchFamily="2" charset="77"/>
              </a:defRPr>
            </a:lvl1pPr>
          </a:lstStyle>
          <a:p>
            <a:fld id="{1AD59F8F-821C-794D-AFBA-1518A32149B9}" type="slidenum">
              <a:rPr lang="en-US" smtClean="0"/>
              <a:pPr/>
              <a:t>‹#›</a:t>
            </a:fld>
            <a:endParaRPr lang="en-US" dirty="0"/>
          </a:p>
        </p:txBody>
      </p:sp>
      <p:sp>
        <p:nvSpPr>
          <p:cNvPr id="110" name="Text Placeholder 33">
            <a:extLst>
              <a:ext uri="{FF2B5EF4-FFF2-40B4-BE49-F238E27FC236}">
                <a16:creationId xmlns:a16="http://schemas.microsoft.com/office/drawing/2014/main" id="{1BAE02FB-C34E-690D-CE14-93FF83BA00D2}"/>
              </a:ext>
            </a:extLst>
          </p:cNvPr>
          <p:cNvSpPr>
            <a:spLocks noGrp="1"/>
          </p:cNvSpPr>
          <p:nvPr>
            <p:ph type="body" sz="quarter" idx="109" hasCustomPrompt="1"/>
          </p:nvPr>
        </p:nvSpPr>
        <p:spPr>
          <a:xfrm>
            <a:off x="777834" y="3629391"/>
            <a:ext cx="1350682" cy="334022"/>
          </a:xfrm>
          <a:prstGeom prst="rect">
            <a:avLst/>
          </a:prstGeom>
          <a:solidFill>
            <a:schemeClr val="tx1"/>
          </a:solidFill>
          <a:ln w="12700">
            <a:noFill/>
          </a:ln>
        </p:spPr>
        <p:txBody>
          <a:bodyPr anchor="ctr" anchorCtr="0"/>
          <a:lstStyle>
            <a:lvl1pPr algn="ctr">
              <a:spcBef>
                <a:spcPts val="0"/>
              </a:spcBef>
              <a:defRPr sz="1000" b="0" i="0">
                <a:solidFill>
                  <a:schemeClr val="bg1"/>
                </a:solidFill>
                <a:latin typeface="MCA U ten U five" panose="02000507000000020003" pitchFamily="2" charset="77"/>
                <a:cs typeface="Arial" panose="020B0604020202020204" pitchFamily="34" charset="0"/>
              </a:defRPr>
            </a:lvl1pPr>
            <a:lvl2pPr marL="0" indent="0" algn="ctr">
              <a:lnSpc>
                <a:spcPct val="100000"/>
              </a:lnSpc>
              <a:spcBef>
                <a:spcPts val="0"/>
              </a:spcBef>
              <a:buNone/>
              <a:defRPr sz="800" b="0" i="0">
                <a:solidFill>
                  <a:schemeClr val="bg1"/>
                </a:solidFill>
                <a:latin typeface="MCA U ten U five" panose="02000507000000020003" pitchFamily="2" charset="77"/>
                <a:cs typeface="Arial" panose="020B0604020202020204" pitchFamily="34" charset="0"/>
              </a:defRPr>
            </a:lvl2pPr>
            <a:lvl3pPr marL="153181" indent="0" algn="ctr">
              <a:spcBef>
                <a:spcPts val="0"/>
              </a:spcBef>
              <a:buNone/>
              <a:defRPr sz="1227"/>
            </a:lvl3pPr>
          </a:lstStyle>
          <a:p>
            <a:pPr lvl="0"/>
            <a:r>
              <a:rPr lang="en-US" dirty="0" err="1"/>
              <a:t>Firstname</a:t>
            </a:r>
            <a:r>
              <a:rPr lang="en-US" dirty="0"/>
              <a:t> </a:t>
            </a:r>
            <a:r>
              <a:rPr lang="en-US" dirty="0" err="1"/>
              <a:t>Lastname</a:t>
            </a:r>
            <a:endParaRPr lang="en-US" dirty="0"/>
          </a:p>
          <a:p>
            <a:pPr lvl="1"/>
            <a:r>
              <a:rPr lang="en-US" dirty="0"/>
              <a:t>Job title goes here</a:t>
            </a:r>
          </a:p>
        </p:txBody>
      </p:sp>
      <p:sp>
        <p:nvSpPr>
          <p:cNvPr id="111" name="Text Placeholder 33">
            <a:extLst>
              <a:ext uri="{FF2B5EF4-FFF2-40B4-BE49-F238E27FC236}">
                <a16:creationId xmlns:a16="http://schemas.microsoft.com/office/drawing/2014/main" id="{E67811DC-CFBD-ACB5-E23C-45A3480DF16F}"/>
              </a:ext>
            </a:extLst>
          </p:cNvPr>
          <p:cNvSpPr>
            <a:spLocks noGrp="1"/>
          </p:cNvSpPr>
          <p:nvPr>
            <p:ph type="body" sz="quarter" idx="110" hasCustomPrompt="1"/>
          </p:nvPr>
        </p:nvSpPr>
        <p:spPr>
          <a:xfrm>
            <a:off x="777834" y="4063511"/>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2" name="Text Placeholder 33">
            <a:extLst>
              <a:ext uri="{FF2B5EF4-FFF2-40B4-BE49-F238E27FC236}">
                <a16:creationId xmlns:a16="http://schemas.microsoft.com/office/drawing/2014/main" id="{636D7F0B-AB78-7F48-0539-7F7BC2AE32E8}"/>
              </a:ext>
            </a:extLst>
          </p:cNvPr>
          <p:cNvSpPr>
            <a:spLocks noGrp="1"/>
          </p:cNvSpPr>
          <p:nvPr>
            <p:ph type="body" sz="quarter" idx="111" hasCustomPrompt="1"/>
          </p:nvPr>
        </p:nvSpPr>
        <p:spPr>
          <a:xfrm>
            <a:off x="777834" y="4497631"/>
            <a:ext cx="1350682" cy="257193"/>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3" name="Text Placeholder 33">
            <a:extLst>
              <a:ext uri="{FF2B5EF4-FFF2-40B4-BE49-F238E27FC236}">
                <a16:creationId xmlns:a16="http://schemas.microsoft.com/office/drawing/2014/main" id="{637FCB94-2250-4D64-060B-3F6CA36361E4}"/>
              </a:ext>
            </a:extLst>
          </p:cNvPr>
          <p:cNvSpPr>
            <a:spLocks noGrp="1"/>
          </p:cNvSpPr>
          <p:nvPr>
            <p:ph type="body" sz="quarter" idx="112" hasCustomPrompt="1"/>
          </p:nvPr>
        </p:nvSpPr>
        <p:spPr>
          <a:xfrm>
            <a:off x="777834" y="4854922"/>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4" name="Text Placeholder 33">
            <a:extLst>
              <a:ext uri="{FF2B5EF4-FFF2-40B4-BE49-F238E27FC236}">
                <a16:creationId xmlns:a16="http://schemas.microsoft.com/office/drawing/2014/main" id="{4ABBA4FC-F3D4-3CB0-CB37-50A750CAF1B7}"/>
              </a:ext>
            </a:extLst>
          </p:cNvPr>
          <p:cNvSpPr>
            <a:spLocks noGrp="1"/>
          </p:cNvSpPr>
          <p:nvPr>
            <p:ph type="body" sz="quarter" idx="113" hasCustomPrompt="1"/>
          </p:nvPr>
        </p:nvSpPr>
        <p:spPr>
          <a:xfrm>
            <a:off x="777834" y="5289042"/>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5" name="Text Placeholder 33">
            <a:extLst>
              <a:ext uri="{FF2B5EF4-FFF2-40B4-BE49-F238E27FC236}">
                <a16:creationId xmlns:a16="http://schemas.microsoft.com/office/drawing/2014/main" id="{D5A008F6-651D-46AB-C6AD-D4F9BA2B1470}"/>
              </a:ext>
            </a:extLst>
          </p:cNvPr>
          <p:cNvSpPr>
            <a:spLocks noGrp="1"/>
          </p:cNvSpPr>
          <p:nvPr>
            <p:ph type="body" sz="quarter" idx="114" hasCustomPrompt="1"/>
          </p:nvPr>
        </p:nvSpPr>
        <p:spPr>
          <a:xfrm>
            <a:off x="777834" y="5723163"/>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6" name="Text Placeholder 33">
            <a:extLst>
              <a:ext uri="{FF2B5EF4-FFF2-40B4-BE49-F238E27FC236}">
                <a16:creationId xmlns:a16="http://schemas.microsoft.com/office/drawing/2014/main" id="{E3E86D9D-6A33-BF36-3ED4-8DA2C500D396}"/>
              </a:ext>
            </a:extLst>
          </p:cNvPr>
          <p:cNvSpPr>
            <a:spLocks noGrp="1"/>
          </p:cNvSpPr>
          <p:nvPr>
            <p:ph type="body" sz="quarter" idx="116" hasCustomPrompt="1"/>
          </p:nvPr>
        </p:nvSpPr>
        <p:spPr>
          <a:xfrm>
            <a:off x="3101973" y="3629391"/>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7" name="Text Placeholder 33">
            <a:extLst>
              <a:ext uri="{FF2B5EF4-FFF2-40B4-BE49-F238E27FC236}">
                <a16:creationId xmlns:a16="http://schemas.microsoft.com/office/drawing/2014/main" id="{865DB2FE-E66F-A46A-D21A-2EF43DF6C12B}"/>
              </a:ext>
            </a:extLst>
          </p:cNvPr>
          <p:cNvSpPr>
            <a:spLocks noGrp="1"/>
          </p:cNvSpPr>
          <p:nvPr>
            <p:ph type="body" sz="quarter" idx="117" hasCustomPrompt="1"/>
          </p:nvPr>
        </p:nvSpPr>
        <p:spPr>
          <a:xfrm>
            <a:off x="3101973" y="4048145"/>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8" name="Text Placeholder 33">
            <a:extLst>
              <a:ext uri="{FF2B5EF4-FFF2-40B4-BE49-F238E27FC236}">
                <a16:creationId xmlns:a16="http://schemas.microsoft.com/office/drawing/2014/main" id="{CF38C780-3027-ACB2-FEC1-3F912C36D07A}"/>
              </a:ext>
            </a:extLst>
          </p:cNvPr>
          <p:cNvSpPr>
            <a:spLocks noGrp="1"/>
          </p:cNvSpPr>
          <p:nvPr>
            <p:ph type="body" sz="quarter" idx="118" hasCustomPrompt="1"/>
          </p:nvPr>
        </p:nvSpPr>
        <p:spPr>
          <a:xfrm>
            <a:off x="3101973" y="4466899"/>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19" name="Text Placeholder 33">
            <a:extLst>
              <a:ext uri="{FF2B5EF4-FFF2-40B4-BE49-F238E27FC236}">
                <a16:creationId xmlns:a16="http://schemas.microsoft.com/office/drawing/2014/main" id="{BD30EA46-45A4-D747-2A6F-B94F363601B3}"/>
              </a:ext>
            </a:extLst>
          </p:cNvPr>
          <p:cNvSpPr>
            <a:spLocks noGrp="1"/>
          </p:cNvSpPr>
          <p:nvPr>
            <p:ph type="body" sz="quarter" idx="119" hasCustomPrompt="1"/>
          </p:nvPr>
        </p:nvSpPr>
        <p:spPr>
          <a:xfrm>
            <a:off x="3101973" y="4885653"/>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0" name="Text Placeholder 33">
            <a:extLst>
              <a:ext uri="{FF2B5EF4-FFF2-40B4-BE49-F238E27FC236}">
                <a16:creationId xmlns:a16="http://schemas.microsoft.com/office/drawing/2014/main" id="{32E59B8C-A599-85BF-402D-C219C088958C}"/>
              </a:ext>
            </a:extLst>
          </p:cNvPr>
          <p:cNvSpPr>
            <a:spLocks noGrp="1"/>
          </p:cNvSpPr>
          <p:nvPr>
            <p:ph type="body" sz="quarter" idx="120" hasCustomPrompt="1"/>
          </p:nvPr>
        </p:nvSpPr>
        <p:spPr>
          <a:xfrm>
            <a:off x="3101973" y="5304407"/>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1" name="Text Placeholder 33">
            <a:extLst>
              <a:ext uri="{FF2B5EF4-FFF2-40B4-BE49-F238E27FC236}">
                <a16:creationId xmlns:a16="http://schemas.microsoft.com/office/drawing/2014/main" id="{1D488A9D-F26F-EF78-5518-462EE530ED50}"/>
              </a:ext>
            </a:extLst>
          </p:cNvPr>
          <p:cNvSpPr>
            <a:spLocks noGrp="1"/>
          </p:cNvSpPr>
          <p:nvPr>
            <p:ph type="body" sz="quarter" idx="121" hasCustomPrompt="1"/>
          </p:nvPr>
        </p:nvSpPr>
        <p:spPr>
          <a:xfrm>
            <a:off x="3101973" y="5723163"/>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2" name="Text Placeholder 33">
            <a:extLst>
              <a:ext uri="{FF2B5EF4-FFF2-40B4-BE49-F238E27FC236}">
                <a16:creationId xmlns:a16="http://schemas.microsoft.com/office/drawing/2014/main" id="{7A217B82-8C50-8561-B4DD-13F8A1D71589}"/>
              </a:ext>
            </a:extLst>
          </p:cNvPr>
          <p:cNvSpPr>
            <a:spLocks noGrp="1"/>
          </p:cNvSpPr>
          <p:nvPr>
            <p:ph type="body" sz="quarter" idx="123" hasCustomPrompt="1"/>
          </p:nvPr>
        </p:nvSpPr>
        <p:spPr>
          <a:xfrm>
            <a:off x="5426112" y="3629391"/>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3" name="Text Placeholder 33">
            <a:extLst>
              <a:ext uri="{FF2B5EF4-FFF2-40B4-BE49-F238E27FC236}">
                <a16:creationId xmlns:a16="http://schemas.microsoft.com/office/drawing/2014/main" id="{DBD9E545-36B4-1D4D-2F8F-68A491C2684A}"/>
              </a:ext>
            </a:extLst>
          </p:cNvPr>
          <p:cNvSpPr>
            <a:spLocks noGrp="1"/>
          </p:cNvSpPr>
          <p:nvPr>
            <p:ph type="body" sz="quarter" idx="124" hasCustomPrompt="1"/>
          </p:nvPr>
        </p:nvSpPr>
        <p:spPr>
          <a:xfrm>
            <a:off x="5426112" y="4048145"/>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4" name="Text Placeholder 33">
            <a:extLst>
              <a:ext uri="{FF2B5EF4-FFF2-40B4-BE49-F238E27FC236}">
                <a16:creationId xmlns:a16="http://schemas.microsoft.com/office/drawing/2014/main" id="{CEF53C36-D856-4477-5BDE-AD5083EA4316}"/>
              </a:ext>
            </a:extLst>
          </p:cNvPr>
          <p:cNvSpPr>
            <a:spLocks noGrp="1"/>
          </p:cNvSpPr>
          <p:nvPr>
            <p:ph type="body" sz="quarter" idx="125" hasCustomPrompt="1"/>
          </p:nvPr>
        </p:nvSpPr>
        <p:spPr>
          <a:xfrm>
            <a:off x="5426112" y="4466899"/>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5" name="Text Placeholder 33">
            <a:extLst>
              <a:ext uri="{FF2B5EF4-FFF2-40B4-BE49-F238E27FC236}">
                <a16:creationId xmlns:a16="http://schemas.microsoft.com/office/drawing/2014/main" id="{0EAD05B9-A81B-A600-3F03-556E1CCED7C4}"/>
              </a:ext>
            </a:extLst>
          </p:cNvPr>
          <p:cNvSpPr>
            <a:spLocks noGrp="1"/>
          </p:cNvSpPr>
          <p:nvPr>
            <p:ph type="body" sz="quarter" idx="126" hasCustomPrompt="1"/>
          </p:nvPr>
        </p:nvSpPr>
        <p:spPr>
          <a:xfrm>
            <a:off x="5426112" y="4885653"/>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6" name="Text Placeholder 33">
            <a:extLst>
              <a:ext uri="{FF2B5EF4-FFF2-40B4-BE49-F238E27FC236}">
                <a16:creationId xmlns:a16="http://schemas.microsoft.com/office/drawing/2014/main" id="{AD9459C1-CD47-DFC7-6789-714CD9EFA9B8}"/>
              </a:ext>
            </a:extLst>
          </p:cNvPr>
          <p:cNvSpPr>
            <a:spLocks noGrp="1"/>
          </p:cNvSpPr>
          <p:nvPr>
            <p:ph type="body" sz="quarter" idx="127" hasCustomPrompt="1"/>
          </p:nvPr>
        </p:nvSpPr>
        <p:spPr>
          <a:xfrm>
            <a:off x="5426112" y="5304407"/>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7" name="Text Placeholder 33">
            <a:extLst>
              <a:ext uri="{FF2B5EF4-FFF2-40B4-BE49-F238E27FC236}">
                <a16:creationId xmlns:a16="http://schemas.microsoft.com/office/drawing/2014/main" id="{82A8F59D-A4E5-9262-AA45-6669FA6F39B2}"/>
              </a:ext>
            </a:extLst>
          </p:cNvPr>
          <p:cNvSpPr>
            <a:spLocks noGrp="1"/>
          </p:cNvSpPr>
          <p:nvPr>
            <p:ph type="body" sz="quarter" idx="128" hasCustomPrompt="1"/>
          </p:nvPr>
        </p:nvSpPr>
        <p:spPr>
          <a:xfrm>
            <a:off x="5426112" y="5723163"/>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8" name="Text Placeholder 33">
            <a:extLst>
              <a:ext uri="{FF2B5EF4-FFF2-40B4-BE49-F238E27FC236}">
                <a16:creationId xmlns:a16="http://schemas.microsoft.com/office/drawing/2014/main" id="{1B66BB74-462A-5F7B-DB2F-72AD38F80D85}"/>
              </a:ext>
            </a:extLst>
          </p:cNvPr>
          <p:cNvSpPr>
            <a:spLocks noGrp="1"/>
          </p:cNvSpPr>
          <p:nvPr>
            <p:ph type="body" sz="quarter" idx="130" hasCustomPrompt="1"/>
          </p:nvPr>
        </p:nvSpPr>
        <p:spPr>
          <a:xfrm>
            <a:off x="7750251" y="3629391"/>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29" name="Text Placeholder 33">
            <a:extLst>
              <a:ext uri="{FF2B5EF4-FFF2-40B4-BE49-F238E27FC236}">
                <a16:creationId xmlns:a16="http://schemas.microsoft.com/office/drawing/2014/main" id="{F341CC01-35C4-F42B-A4B4-94B219E206DD}"/>
              </a:ext>
            </a:extLst>
          </p:cNvPr>
          <p:cNvSpPr>
            <a:spLocks noGrp="1"/>
          </p:cNvSpPr>
          <p:nvPr>
            <p:ph type="body" sz="quarter" idx="131" hasCustomPrompt="1"/>
          </p:nvPr>
        </p:nvSpPr>
        <p:spPr>
          <a:xfrm>
            <a:off x="7750251" y="4048145"/>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0" name="Text Placeholder 33">
            <a:extLst>
              <a:ext uri="{FF2B5EF4-FFF2-40B4-BE49-F238E27FC236}">
                <a16:creationId xmlns:a16="http://schemas.microsoft.com/office/drawing/2014/main" id="{18D692F7-D05C-B3E2-AA79-A1F3842ECA37}"/>
              </a:ext>
            </a:extLst>
          </p:cNvPr>
          <p:cNvSpPr>
            <a:spLocks noGrp="1"/>
          </p:cNvSpPr>
          <p:nvPr>
            <p:ph type="body" sz="quarter" idx="132" hasCustomPrompt="1"/>
          </p:nvPr>
        </p:nvSpPr>
        <p:spPr>
          <a:xfrm>
            <a:off x="7750251" y="4466899"/>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1" name="Text Placeholder 33">
            <a:extLst>
              <a:ext uri="{FF2B5EF4-FFF2-40B4-BE49-F238E27FC236}">
                <a16:creationId xmlns:a16="http://schemas.microsoft.com/office/drawing/2014/main" id="{BAA1EDE1-A9EF-48E6-9D55-AFD53B670FE2}"/>
              </a:ext>
            </a:extLst>
          </p:cNvPr>
          <p:cNvSpPr>
            <a:spLocks noGrp="1"/>
          </p:cNvSpPr>
          <p:nvPr>
            <p:ph type="body" sz="quarter" idx="133" hasCustomPrompt="1"/>
          </p:nvPr>
        </p:nvSpPr>
        <p:spPr>
          <a:xfrm>
            <a:off x="7750251" y="4885653"/>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2" name="Text Placeholder 33">
            <a:extLst>
              <a:ext uri="{FF2B5EF4-FFF2-40B4-BE49-F238E27FC236}">
                <a16:creationId xmlns:a16="http://schemas.microsoft.com/office/drawing/2014/main" id="{62B6B0B3-3562-B8E9-4FFD-08AC10819D4F}"/>
              </a:ext>
            </a:extLst>
          </p:cNvPr>
          <p:cNvSpPr>
            <a:spLocks noGrp="1"/>
          </p:cNvSpPr>
          <p:nvPr>
            <p:ph type="body" sz="quarter" idx="134" hasCustomPrompt="1"/>
          </p:nvPr>
        </p:nvSpPr>
        <p:spPr>
          <a:xfrm>
            <a:off x="7750251" y="5304407"/>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3" name="Text Placeholder 33">
            <a:extLst>
              <a:ext uri="{FF2B5EF4-FFF2-40B4-BE49-F238E27FC236}">
                <a16:creationId xmlns:a16="http://schemas.microsoft.com/office/drawing/2014/main" id="{CDD75D2B-D6BF-E432-0A15-68A64A27EC60}"/>
              </a:ext>
            </a:extLst>
          </p:cNvPr>
          <p:cNvSpPr>
            <a:spLocks noGrp="1"/>
          </p:cNvSpPr>
          <p:nvPr>
            <p:ph type="body" sz="quarter" idx="135" hasCustomPrompt="1"/>
          </p:nvPr>
        </p:nvSpPr>
        <p:spPr>
          <a:xfrm>
            <a:off x="7750251" y="5723163"/>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4" name="Text Placeholder 33">
            <a:extLst>
              <a:ext uri="{FF2B5EF4-FFF2-40B4-BE49-F238E27FC236}">
                <a16:creationId xmlns:a16="http://schemas.microsoft.com/office/drawing/2014/main" id="{784028B8-3056-483F-F299-CE56D9DDB2B5}"/>
              </a:ext>
            </a:extLst>
          </p:cNvPr>
          <p:cNvSpPr>
            <a:spLocks noGrp="1"/>
          </p:cNvSpPr>
          <p:nvPr>
            <p:ph type="body" sz="quarter" idx="137" hasCustomPrompt="1"/>
          </p:nvPr>
        </p:nvSpPr>
        <p:spPr>
          <a:xfrm>
            <a:off x="10074390" y="3629391"/>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5" name="Text Placeholder 33">
            <a:extLst>
              <a:ext uri="{FF2B5EF4-FFF2-40B4-BE49-F238E27FC236}">
                <a16:creationId xmlns:a16="http://schemas.microsoft.com/office/drawing/2014/main" id="{05042492-88DA-7E09-CE22-48AA145AF335}"/>
              </a:ext>
            </a:extLst>
          </p:cNvPr>
          <p:cNvSpPr>
            <a:spLocks noGrp="1"/>
          </p:cNvSpPr>
          <p:nvPr>
            <p:ph type="body" sz="quarter" idx="138" hasCustomPrompt="1"/>
          </p:nvPr>
        </p:nvSpPr>
        <p:spPr>
          <a:xfrm>
            <a:off x="10074390" y="4048145"/>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6" name="Text Placeholder 33">
            <a:extLst>
              <a:ext uri="{FF2B5EF4-FFF2-40B4-BE49-F238E27FC236}">
                <a16:creationId xmlns:a16="http://schemas.microsoft.com/office/drawing/2014/main" id="{7B336A2C-581B-C7B9-7308-5F00D9B4D2DE}"/>
              </a:ext>
            </a:extLst>
          </p:cNvPr>
          <p:cNvSpPr>
            <a:spLocks noGrp="1"/>
          </p:cNvSpPr>
          <p:nvPr>
            <p:ph type="body" sz="quarter" idx="139" hasCustomPrompt="1"/>
          </p:nvPr>
        </p:nvSpPr>
        <p:spPr>
          <a:xfrm>
            <a:off x="10074390" y="4466899"/>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7" name="Text Placeholder 33">
            <a:extLst>
              <a:ext uri="{FF2B5EF4-FFF2-40B4-BE49-F238E27FC236}">
                <a16:creationId xmlns:a16="http://schemas.microsoft.com/office/drawing/2014/main" id="{1FD0EF0A-624A-5F1D-BE30-D714B27DFE85}"/>
              </a:ext>
            </a:extLst>
          </p:cNvPr>
          <p:cNvSpPr>
            <a:spLocks noGrp="1"/>
          </p:cNvSpPr>
          <p:nvPr>
            <p:ph type="body" sz="quarter" idx="140" hasCustomPrompt="1"/>
          </p:nvPr>
        </p:nvSpPr>
        <p:spPr>
          <a:xfrm>
            <a:off x="10074390" y="4885653"/>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8" name="Text Placeholder 33">
            <a:extLst>
              <a:ext uri="{FF2B5EF4-FFF2-40B4-BE49-F238E27FC236}">
                <a16:creationId xmlns:a16="http://schemas.microsoft.com/office/drawing/2014/main" id="{2018DA18-0115-7DFF-E598-1F3965E9A0EF}"/>
              </a:ext>
            </a:extLst>
          </p:cNvPr>
          <p:cNvSpPr>
            <a:spLocks noGrp="1"/>
          </p:cNvSpPr>
          <p:nvPr>
            <p:ph type="body" sz="quarter" idx="141" hasCustomPrompt="1"/>
          </p:nvPr>
        </p:nvSpPr>
        <p:spPr>
          <a:xfrm>
            <a:off x="10074390" y="5304407"/>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39" name="Text Placeholder 33">
            <a:extLst>
              <a:ext uri="{FF2B5EF4-FFF2-40B4-BE49-F238E27FC236}">
                <a16:creationId xmlns:a16="http://schemas.microsoft.com/office/drawing/2014/main" id="{0FD7AC33-DDAF-EDB5-CFFF-B520722DC45D}"/>
              </a:ext>
            </a:extLst>
          </p:cNvPr>
          <p:cNvSpPr>
            <a:spLocks noGrp="1"/>
          </p:cNvSpPr>
          <p:nvPr>
            <p:ph type="body" sz="quarter" idx="142" hasCustomPrompt="1"/>
          </p:nvPr>
        </p:nvSpPr>
        <p:spPr>
          <a:xfrm>
            <a:off x="10074390" y="5723163"/>
            <a:ext cx="1350682" cy="334022"/>
          </a:xfrm>
          <a:prstGeom prst="rect">
            <a:avLst/>
          </a:prstGeom>
          <a:solidFill>
            <a:schemeClr val="tx1"/>
          </a:solidFill>
          <a:ln w="12700">
            <a:noFill/>
          </a:ln>
        </p:spPr>
        <p:txBody>
          <a:bodyPr anchor="ctr" anchorCtr="0"/>
          <a:lstStyle>
            <a:lvl1pPr algn="ctr">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98" name="Picture Placeholder 9">
            <a:extLst>
              <a:ext uri="{FF2B5EF4-FFF2-40B4-BE49-F238E27FC236}">
                <a16:creationId xmlns:a16="http://schemas.microsoft.com/office/drawing/2014/main" id="{F522EBEA-CA7B-6414-9FD6-63C4699C13C2}"/>
              </a:ext>
            </a:extLst>
          </p:cNvPr>
          <p:cNvSpPr>
            <a:spLocks noGrp="1"/>
          </p:cNvSpPr>
          <p:nvPr>
            <p:ph type="pic" sz="quarter" idx="48" hasCustomPrompt="1"/>
          </p:nvPr>
        </p:nvSpPr>
        <p:spPr>
          <a:xfrm>
            <a:off x="1130782" y="2479052"/>
            <a:ext cx="644787" cy="649304"/>
          </a:xfrm>
          <a:prstGeom prst="rect">
            <a:avLst/>
          </a:prstGeom>
          <a:solidFill>
            <a:schemeClr val="bg1">
              <a:lumMod val="95000"/>
            </a:schemeClr>
          </a:solidFill>
          <a:ln w="12700">
            <a:noFill/>
          </a:ln>
        </p:spPr>
        <p:txBody>
          <a:bodyPr vert="horz" lIns="0" tIns="0" rIns="0" bIns="457200" rtlCol="0" anchor="ctr" anchorCtr="1">
            <a:noAutofit/>
          </a:bodyPr>
          <a:lstStyle>
            <a:lvl1pPr>
              <a:lnSpc>
                <a:spcPct val="90000"/>
              </a:lnSpc>
              <a:defRPr lang="en-US" sz="682" b="0" i="0" dirty="0">
                <a:solidFill>
                  <a:schemeClr val="tx1"/>
                </a:solidFill>
                <a:latin typeface="MCA U ten U five" panose="02000507000000020003" pitchFamily="2" charset="77"/>
                <a:cs typeface="Arial" panose="020B0604020202020204" pitchFamily="34" charset="0"/>
              </a:defRPr>
            </a:lvl1pPr>
          </a:lstStyle>
          <a:p>
            <a:pPr lvl="0" algn="ctr"/>
            <a:r>
              <a:rPr lang="en-US" dirty="0"/>
              <a:t>Insert headshot</a:t>
            </a:r>
          </a:p>
        </p:txBody>
      </p:sp>
      <p:sp>
        <p:nvSpPr>
          <p:cNvPr id="99" name="Picture Placeholder 9">
            <a:extLst>
              <a:ext uri="{FF2B5EF4-FFF2-40B4-BE49-F238E27FC236}">
                <a16:creationId xmlns:a16="http://schemas.microsoft.com/office/drawing/2014/main" id="{0F521DC6-53BD-6ADB-D95C-43F99E4A77CF}"/>
              </a:ext>
            </a:extLst>
          </p:cNvPr>
          <p:cNvSpPr>
            <a:spLocks noGrp="1"/>
          </p:cNvSpPr>
          <p:nvPr>
            <p:ph type="pic" sz="quarter" idx="151" hasCustomPrompt="1"/>
          </p:nvPr>
        </p:nvSpPr>
        <p:spPr>
          <a:xfrm>
            <a:off x="3487217" y="2479052"/>
            <a:ext cx="644787" cy="649304"/>
          </a:xfrm>
          <a:prstGeom prst="rect">
            <a:avLst/>
          </a:prstGeom>
          <a:solidFill>
            <a:schemeClr val="bg1">
              <a:lumMod val="95000"/>
            </a:schemeClr>
          </a:solidFill>
          <a:ln w="12700">
            <a:noFill/>
          </a:ln>
        </p:spPr>
        <p:txBody>
          <a:bodyPr vert="horz" lIns="0" tIns="0" rIns="0" bIns="457200" rtlCol="0" anchor="ctr" anchorCtr="1">
            <a:noAutofit/>
          </a:bodyPr>
          <a:lstStyle>
            <a:lvl1pPr>
              <a:lnSpc>
                <a:spcPct val="90000"/>
              </a:lnSpc>
              <a:defRPr lang="en-US" sz="682" b="0" i="0" dirty="0">
                <a:solidFill>
                  <a:schemeClr val="tx1"/>
                </a:solidFill>
                <a:latin typeface="MCA U ten U five" panose="02000507000000020003" pitchFamily="2" charset="77"/>
                <a:cs typeface="Arial" panose="020B0604020202020204" pitchFamily="34" charset="0"/>
              </a:defRPr>
            </a:lvl1pPr>
          </a:lstStyle>
          <a:p>
            <a:pPr lvl="0" algn="ctr"/>
            <a:r>
              <a:rPr lang="en-US" dirty="0"/>
              <a:t>Insert headshot</a:t>
            </a:r>
          </a:p>
        </p:txBody>
      </p:sp>
      <p:sp>
        <p:nvSpPr>
          <p:cNvPr id="100" name="Picture Placeholder 9">
            <a:extLst>
              <a:ext uri="{FF2B5EF4-FFF2-40B4-BE49-F238E27FC236}">
                <a16:creationId xmlns:a16="http://schemas.microsoft.com/office/drawing/2014/main" id="{F00881CE-325D-45E3-3417-1809ED1C4165}"/>
              </a:ext>
            </a:extLst>
          </p:cNvPr>
          <p:cNvSpPr>
            <a:spLocks noGrp="1"/>
          </p:cNvSpPr>
          <p:nvPr>
            <p:ph type="pic" sz="quarter" idx="152" hasCustomPrompt="1"/>
          </p:nvPr>
        </p:nvSpPr>
        <p:spPr>
          <a:xfrm>
            <a:off x="5768679" y="2479052"/>
            <a:ext cx="644787" cy="649304"/>
          </a:xfrm>
          <a:prstGeom prst="rect">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MCA U ten U five" panose="02000507000000020003" pitchFamily="2" charset="77"/>
                <a:cs typeface="Arial" panose="020B0604020202020204" pitchFamily="34" charset="0"/>
              </a:defRPr>
            </a:lvl1pPr>
          </a:lstStyle>
          <a:p>
            <a:pPr lvl="0" algn="ctr">
              <a:lnSpc>
                <a:spcPct val="90000"/>
              </a:lnSpc>
            </a:pPr>
            <a:r>
              <a:rPr lang="en-US" dirty="0"/>
              <a:t>Insert headshot</a:t>
            </a:r>
          </a:p>
        </p:txBody>
      </p:sp>
      <p:sp>
        <p:nvSpPr>
          <p:cNvPr id="101" name="Picture Placeholder 9">
            <a:extLst>
              <a:ext uri="{FF2B5EF4-FFF2-40B4-BE49-F238E27FC236}">
                <a16:creationId xmlns:a16="http://schemas.microsoft.com/office/drawing/2014/main" id="{7BDE605F-DDD5-C5C7-6FD4-082E754B1E17}"/>
              </a:ext>
            </a:extLst>
          </p:cNvPr>
          <p:cNvSpPr>
            <a:spLocks noGrp="1"/>
          </p:cNvSpPr>
          <p:nvPr>
            <p:ph type="pic" sz="quarter" idx="153" hasCustomPrompt="1"/>
          </p:nvPr>
        </p:nvSpPr>
        <p:spPr>
          <a:xfrm>
            <a:off x="8047264" y="2479052"/>
            <a:ext cx="644787" cy="649304"/>
          </a:xfrm>
          <a:prstGeom prst="rect">
            <a:avLst/>
          </a:prstGeom>
          <a:solidFill>
            <a:schemeClr val="bg1">
              <a:lumMod val="95000"/>
            </a:schemeClr>
          </a:solidFill>
          <a:ln w="12700">
            <a:noFill/>
          </a:ln>
        </p:spPr>
        <p:txBody>
          <a:bodyPr vert="horz" lIns="0" tIns="0" rIns="0" bIns="457200" rtlCol="0" anchor="ctr" anchorCtr="1">
            <a:noAutofit/>
          </a:bodyPr>
          <a:lstStyle>
            <a:lvl1pPr>
              <a:lnSpc>
                <a:spcPct val="90000"/>
              </a:lnSpc>
              <a:defRPr lang="en-US" sz="682" b="0" i="0" dirty="0">
                <a:solidFill>
                  <a:schemeClr val="tx1"/>
                </a:solidFill>
                <a:latin typeface="MCA U ten U five" panose="02000507000000020003" pitchFamily="2" charset="77"/>
                <a:cs typeface="Arial" panose="020B0604020202020204" pitchFamily="34" charset="0"/>
              </a:defRPr>
            </a:lvl1pPr>
          </a:lstStyle>
          <a:p>
            <a:pPr lvl="0" algn="ctr"/>
            <a:r>
              <a:rPr lang="en-US" dirty="0"/>
              <a:t>Insert headshot</a:t>
            </a:r>
          </a:p>
        </p:txBody>
      </p:sp>
      <p:sp>
        <p:nvSpPr>
          <p:cNvPr id="102" name="Picture Placeholder 9">
            <a:extLst>
              <a:ext uri="{FF2B5EF4-FFF2-40B4-BE49-F238E27FC236}">
                <a16:creationId xmlns:a16="http://schemas.microsoft.com/office/drawing/2014/main" id="{74731FD9-3309-5C63-D887-0A46DA5C22CB}"/>
              </a:ext>
            </a:extLst>
          </p:cNvPr>
          <p:cNvSpPr>
            <a:spLocks noGrp="1"/>
          </p:cNvSpPr>
          <p:nvPr>
            <p:ph type="pic" sz="quarter" idx="154" hasCustomPrompt="1"/>
          </p:nvPr>
        </p:nvSpPr>
        <p:spPr>
          <a:xfrm>
            <a:off x="10427338" y="2479052"/>
            <a:ext cx="644787" cy="649304"/>
          </a:xfrm>
          <a:prstGeom prst="rect">
            <a:avLst/>
          </a:prstGeom>
          <a:solidFill>
            <a:schemeClr val="bg1">
              <a:lumMod val="95000"/>
            </a:schemeClr>
          </a:solidFill>
          <a:ln w="12700">
            <a:noFill/>
          </a:ln>
        </p:spPr>
        <p:txBody>
          <a:bodyPr vert="horz" lIns="0" tIns="0" rIns="0" bIns="457200" rtlCol="0" anchor="ctr" anchorCtr="1">
            <a:noAutofit/>
          </a:bodyPr>
          <a:lstStyle>
            <a:lvl1pPr>
              <a:lnSpc>
                <a:spcPct val="90000"/>
              </a:lnSpc>
              <a:defRPr lang="en-US" sz="682" b="0" i="0" dirty="0">
                <a:solidFill>
                  <a:schemeClr val="tx1"/>
                </a:solidFill>
                <a:latin typeface="MCA U ten U five" panose="02000507000000020003" pitchFamily="2" charset="77"/>
                <a:cs typeface="Arial" panose="020B0604020202020204" pitchFamily="34" charset="0"/>
              </a:defRPr>
            </a:lvl1pPr>
          </a:lstStyle>
          <a:p>
            <a:pPr lvl="0" algn="ctr"/>
            <a:r>
              <a:rPr lang="en-US" dirty="0"/>
              <a:t>Insert headshot</a:t>
            </a:r>
          </a:p>
        </p:txBody>
      </p:sp>
      <p:sp>
        <p:nvSpPr>
          <p:cNvPr id="140" name="Picture Placeholder 9">
            <a:extLst>
              <a:ext uri="{FF2B5EF4-FFF2-40B4-BE49-F238E27FC236}">
                <a16:creationId xmlns:a16="http://schemas.microsoft.com/office/drawing/2014/main" id="{F2200900-F9D8-2205-519C-315BA9ACBE41}"/>
              </a:ext>
            </a:extLst>
          </p:cNvPr>
          <p:cNvSpPr>
            <a:spLocks noGrp="1"/>
          </p:cNvSpPr>
          <p:nvPr>
            <p:ph type="pic" sz="quarter" idx="50" hasCustomPrompt="1"/>
          </p:nvPr>
        </p:nvSpPr>
        <p:spPr>
          <a:xfrm>
            <a:off x="5547188" y="658254"/>
            <a:ext cx="1102536" cy="1080480"/>
          </a:xfrm>
          <a:prstGeom prst="rect">
            <a:avLst/>
          </a:prstGeom>
          <a:solidFill>
            <a:schemeClr val="bg1">
              <a:lumMod val="95000"/>
            </a:schemeClr>
          </a:solidFill>
          <a:ln w="12700">
            <a:noFill/>
          </a:ln>
        </p:spPr>
        <p:txBody>
          <a:bodyPr vert="horz" lIns="0" tIns="0" rIns="0" bIns="822960" rtlCol="0" anchor="ctr" anchorCtr="1">
            <a:noAutofit/>
          </a:bodyPr>
          <a:lstStyle>
            <a:lvl1pPr>
              <a:defRPr lang="en-US" sz="1043" b="0" i="0" dirty="0">
                <a:solidFill>
                  <a:schemeClr val="tx1"/>
                </a:solidFill>
                <a:latin typeface="MCA U ten U five" panose="02000507000000020003" pitchFamily="2" charset="77"/>
              </a:defRPr>
            </a:lvl1pPr>
          </a:lstStyle>
          <a:p>
            <a:pPr lvl="0" algn="ctr"/>
            <a:r>
              <a:rPr lang="en-US" dirty="0"/>
              <a:t>Insert headshot</a:t>
            </a:r>
          </a:p>
        </p:txBody>
      </p:sp>
      <p:sp>
        <p:nvSpPr>
          <p:cNvPr id="2" name="Title 1">
            <a:extLst>
              <a:ext uri="{FF2B5EF4-FFF2-40B4-BE49-F238E27FC236}">
                <a16:creationId xmlns:a16="http://schemas.microsoft.com/office/drawing/2014/main" id="{DE4A93DA-FB4C-E232-A35F-9457C0D1159C}"/>
              </a:ext>
            </a:extLst>
          </p:cNvPr>
          <p:cNvSpPr>
            <a:spLocks noGrp="1"/>
          </p:cNvSpPr>
          <p:nvPr>
            <p:ph type="title"/>
          </p:nvPr>
        </p:nvSpPr>
        <p:spPr/>
        <p:txBody>
          <a:bodyPr/>
          <a:lstStyle>
            <a:lvl1pPr>
              <a:defRPr b="0" i="0">
                <a:latin typeface="MCA U ten U five" panose="02000507000000020003" pitchFamily="2" charset="77"/>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19FE7930-2F21-70B2-A141-1EB1C44E7A9A}"/>
              </a:ext>
            </a:extLst>
          </p:cNvPr>
          <p:cNvSpPr>
            <a:spLocks noGrp="1"/>
          </p:cNvSpPr>
          <p:nvPr>
            <p:ph type="dt" sz="half" idx="155"/>
          </p:nvPr>
        </p:nvSpPr>
        <p:spPr/>
        <p:txBody>
          <a:bodyPr/>
          <a:lstStyle/>
          <a:p>
            <a:fld id="{FF9A8E65-C170-534D-962E-73B763A1D6C4}" type="datetime1">
              <a:rPr lang="en-US" smtClean="0"/>
              <a:pPr/>
              <a:t>8/11/2026</a:t>
            </a:fld>
            <a:endParaRPr lang="en-US" dirty="0"/>
          </a:p>
        </p:txBody>
      </p:sp>
      <p:pic>
        <p:nvPicPr>
          <p:cNvPr id="11" name="Graphic 10">
            <a:extLst>
              <a:ext uri="{FF2B5EF4-FFF2-40B4-BE49-F238E27FC236}">
                <a16:creationId xmlns:a16="http://schemas.microsoft.com/office/drawing/2014/main" id="{8FA8DC8C-4DB3-2441-EBE3-482A97FD8C1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141" name="Text Placeholder 33">
            <a:extLst>
              <a:ext uri="{FF2B5EF4-FFF2-40B4-BE49-F238E27FC236}">
                <a16:creationId xmlns:a16="http://schemas.microsoft.com/office/drawing/2014/main" id="{2243EC02-E79A-1F4B-8E23-17BDBEA7DF98}"/>
              </a:ext>
            </a:extLst>
          </p:cNvPr>
          <p:cNvSpPr>
            <a:spLocks noGrp="1"/>
          </p:cNvSpPr>
          <p:nvPr>
            <p:ph type="body" sz="quarter" idx="103" hasCustomPrompt="1"/>
          </p:nvPr>
        </p:nvSpPr>
        <p:spPr>
          <a:xfrm>
            <a:off x="4749933" y="1679466"/>
            <a:ext cx="2689875" cy="510711"/>
          </a:xfrm>
          <a:prstGeom prst="rect">
            <a:avLst/>
          </a:prstGeom>
          <a:solidFill>
            <a:schemeClr val="tx1"/>
          </a:solidFill>
          <a:ln w="12700">
            <a:noFill/>
          </a:ln>
        </p:spPr>
        <p:txBody>
          <a:bodyPr anchor="ctr" anchorCtr="0"/>
          <a:lstStyle>
            <a:lvl1pPr algn="ctr">
              <a:spcBef>
                <a:spcPts val="0"/>
              </a:spcBef>
              <a:defRPr sz="1400" b="0" i="0">
                <a:solidFill>
                  <a:schemeClr val="bg1"/>
                </a:solidFill>
                <a:latin typeface="MCA U ten U five" panose="02000507000000020003" pitchFamily="2" charset="77"/>
                <a:cs typeface="Arial" panose="020B0604020202020204" pitchFamily="34" charset="0"/>
              </a:defRPr>
            </a:lvl1pPr>
            <a:lvl2pPr marL="0" indent="0" algn="ctr">
              <a:lnSpc>
                <a:spcPct val="100000"/>
              </a:lnSpc>
              <a:spcBef>
                <a:spcPts val="0"/>
              </a:spcBef>
              <a:buNone/>
              <a:defRPr sz="1000" b="0" i="0">
                <a:solidFill>
                  <a:schemeClr val="bg1"/>
                </a:solidFill>
                <a:latin typeface="MCA U ten U five" panose="02000507000000020003" pitchFamily="2" charset="77"/>
                <a:cs typeface="Arial" panose="020B0604020202020204" pitchFamily="34" charset="0"/>
              </a:defRPr>
            </a:lvl2pPr>
            <a:lvl3pPr marL="153181" indent="0" algn="ctr">
              <a:spcBef>
                <a:spcPts val="0"/>
              </a:spcBef>
              <a:buNone/>
              <a:defRPr sz="1227"/>
            </a:lvl3pPr>
          </a:lstStyle>
          <a:p>
            <a:pPr lvl="0"/>
            <a:r>
              <a:rPr lang="en-US" dirty="0" err="1"/>
              <a:t>Firstname</a:t>
            </a:r>
            <a:r>
              <a:rPr lang="en-US" dirty="0"/>
              <a:t> </a:t>
            </a:r>
            <a:r>
              <a:rPr lang="en-US" dirty="0" err="1"/>
              <a:t>Lastname</a:t>
            </a:r>
            <a:endParaRPr lang="en-US" dirty="0"/>
          </a:p>
          <a:p>
            <a:pPr lvl="1"/>
            <a:r>
              <a:rPr lang="en-US" dirty="0"/>
              <a:t>Job title goes here</a:t>
            </a:r>
          </a:p>
        </p:txBody>
      </p:sp>
      <p:sp>
        <p:nvSpPr>
          <p:cNvPr id="105" name="Text Placeholder 33">
            <a:extLst>
              <a:ext uri="{FF2B5EF4-FFF2-40B4-BE49-F238E27FC236}">
                <a16:creationId xmlns:a16="http://schemas.microsoft.com/office/drawing/2014/main" id="{3C21C3BB-B41B-4DB7-6E7C-A223F6AB2F77}"/>
              </a:ext>
            </a:extLst>
          </p:cNvPr>
          <p:cNvSpPr>
            <a:spLocks noGrp="1"/>
          </p:cNvSpPr>
          <p:nvPr>
            <p:ph type="body" sz="quarter" idx="104" hasCustomPrompt="1"/>
          </p:nvPr>
        </p:nvSpPr>
        <p:spPr>
          <a:xfrm>
            <a:off x="416678" y="3100762"/>
            <a:ext cx="2072995" cy="423363"/>
          </a:xfrm>
          <a:prstGeom prst="rect">
            <a:avLst/>
          </a:prstGeom>
          <a:solidFill>
            <a:schemeClr val="tx1"/>
          </a:solidFill>
          <a:ln w="12700">
            <a:noFill/>
          </a:ln>
        </p:spPr>
        <p:txBody>
          <a:bodyPr anchor="ctr" anchorCtr="0"/>
          <a:lstStyle>
            <a:lvl1pPr algn="ctr">
              <a:spcBef>
                <a:spcPts val="0"/>
              </a:spcBef>
              <a:defRPr sz="1200" b="0" i="0">
                <a:solidFill>
                  <a:schemeClr val="bg1"/>
                </a:solidFill>
                <a:latin typeface="MCA U ten U five" panose="02000507000000020003" pitchFamily="2" charset="77"/>
                <a:cs typeface="Arial" panose="020B0604020202020204" pitchFamily="34" charset="0"/>
              </a:defRPr>
            </a:lvl1pPr>
            <a:lvl2pPr marL="0" indent="0" algn="ctr">
              <a:lnSpc>
                <a:spcPct val="100000"/>
              </a:lnSpc>
              <a:spcBef>
                <a:spcPts val="0"/>
              </a:spcBef>
              <a:buNone/>
              <a:defRPr sz="800" b="0" i="0">
                <a:solidFill>
                  <a:schemeClr val="bg1"/>
                </a:solidFill>
                <a:latin typeface="MCA U ten U five" panose="02000507000000020003" pitchFamily="2" charset="77"/>
                <a:cs typeface="Arial" panose="020B0604020202020204" pitchFamily="34" charset="0"/>
              </a:defRPr>
            </a:lvl2pPr>
            <a:lvl3pPr marL="153181" indent="0" algn="ctr">
              <a:spcBef>
                <a:spcPts val="0"/>
              </a:spcBef>
              <a:buNone/>
              <a:defRPr sz="1227"/>
            </a:lvl3pPr>
          </a:lstStyle>
          <a:p>
            <a:pPr lvl="0"/>
            <a:r>
              <a:rPr lang="en-US" dirty="0"/>
              <a:t>Firstname Lastname</a:t>
            </a:r>
          </a:p>
          <a:p>
            <a:pPr lvl="1"/>
            <a:r>
              <a:rPr lang="en-US" dirty="0"/>
              <a:t>Job title goes here</a:t>
            </a:r>
          </a:p>
        </p:txBody>
      </p:sp>
      <p:sp>
        <p:nvSpPr>
          <p:cNvPr id="106" name="Text Placeholder 33">
            <a:extLst>
              <a:ext uri="{FF2B5EF4-FFF2-40B4-BE49-F238E27FC236}">
                <a16:creationId xmlns:a16="http://schemas.microsoft.com/office/drawing/2014/main" id="{B8BE3029-6FE3-875D-C422-38DB78C350F5}"/>
              </a:ext>
            </a:extLst>
          </p:cNvPr>
          <p:cNvSpPr>
            <a:spLocks noGrp="1"/>
          </p:cNvSpPr>
          <p:nvPr>
            <p:ph type="body" sz="quarter" idx="105" hasCustomPrompt="1"/>
          </p:nvPr>
        </p:nvSpPr>
        <p:spPr>
          <a:xfrm>
            <a:off x="2740817" y="3100762"/>
            <a:ext cx="2072995" cy="423363"/>
          </a:xfrm>
          <a:prstGeom prst="rect">
            <a:avLst/>
          </a:prstGeom>
          <a:solidFill>
            <a:schemeClr val="tx1"/>
          </a:solidFill>
          <a:ln w="12700">
            <a:noFill/>
          </a:ln>
        </p:spPr>
        <p:txBody>
          <a:bodyPr anchor="ctr" anchorCtr="0"/>
          <a:lstStyle>
            <a:lvl1pPr algn="ctr">
              <a:spcBef>
                <a:spcPts val="0"/>
              </a:spcBef>
              <a:defRPr lang="en-US" sz="12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sz="800" b="0" i="0">
                <a:solidFill>
                  <a:schemeClr val="bg1"/>
                </a:solidFill>
                <a:latin typeface="MCA U ten U five" panose="02000507000000020003" pitchFamily="2" charset="77"/>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lvl="1"/>
            <a:r>
              <a:rPr lang="en-US" dirty="0"/>
              <a:t>Job title goes here</a:t>
            </a:r>
          </a:p>
        </p:txBody>
      </p:sp>
      <p:sp>
        <p:nvSpPr>
          <p:cNvPr id="107" name="Text Placeholder 33">
            <a:extLst>
              <a:ext uri="{FF2B5EF4-FFF2-40B4-BE49-F238E27FC236}">
                <a16:creationId xmlns:a16="http://schemas.microsoft.com/office/drawing/2014/main" id="{4A08E9EA-0580-E61E-B7F3-EB91C5C76C16}"/>
              </a:ext>
            </a:extLst>
          </p:cNvPr>
          <p:cNvSpPr>
            <a:spLocks noGrp="1"/>
          </p:cNvSpPr>
          <p:nvPr>
            <p:ph type="body" sz="quarter" idx="106" hasCustomPrompt="1"/>
          </p:nvPr>
        </p:nvSpPr>
        <p:spPr>
          <a:xfrm>
            <a:off x="5064956" y="3100762"/>
            <a:ext cx="2072995" cy="423363"/>
          </a:xfrm>
          <a:prstGeom prst="rect">
            <a:avLst/>
          </a:prstGeom>
          <a:solidFill>
            <a:schemeClr val="tx1"/>
          </a:solidFill>
          <a:ln w="12700">
            <a:noFill/>
          </a:ln>
        </p:spPr>
        <p:txBody>
          <a:bodyPr anchor="ctr" anchorCtr="0"/>
          <a:lstStyle>
            <a:lvl1pPr algn="ctr">
              <a:spcBef>
                <a:spcPts val="0"/>
              </a:spcBef>
              <a:defRPr lang="en-US" sz="12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08" name="Text Placeholder 33">
            <a:extLst>
              <a:ext uri="{FF2B5EF4-FFF2-40B4-BE49-F238E27FC236}">
                <a16:creationId xmlns:a16="http://schemas.microsoft.com/office/drawing/2014/main" id="{3AFECC29-DB39-8B4E-C569-12ECD504FABC}"/>
              </a:ext>
            </a:extLst>
          </p:cNvPr>
          <p:cNvSpPr>
            <a:spLocks noGrp="1"/>
          </p:cNvSpPr>
          <p:nvPr>
            <p:ph type="body" sz="quarter" idx="107" hasCustomPrompt="1"/>
          </p:nvPr>
        </p:nvSpPr>
        <p:spPr>
          <a:xfrm>
            <a:off x="7389095" y="3100762"/>
            <a:ext cx="2072995" cy="423363"/>
          </a:xfrm>
          <a:prstGeom prst="rect">
            <a:avLst/>
          </a:prstGeom>
          <a:solidFill>
            <a:schemeClr val="tx1"/>
          </a:solidFill>
          <a:ln w="12700">
            <a:noFill/>
          </a:ln>
        </p:spPr>
        <p:txBody>
          <a:bodyPr anchor="ctr" anchorCtr="0"/>
          <a:lstStyle>
            <a:lvl1pPr algn="ctr">
              <a:spcBef>
                <a:spcPts val="0"/>
              </a:spcBef>
              <a:defRPr lang="en-US" sz="12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
        <p:nvSpPr>
          <p:cNvPr id="109" name="Text Placeholder 33">
            <a:extLst>
              <a:ext uri="{FF2B5EF4-FFF2-40B4-BE49-F238E27FC236}">
                <a16:creationId xmlns:a16="http://schemas.microsoft.com/office/drawing/2014/main" id="{C6E03ED0-2B8B-4F0E-91A4-A05C7808167B}"/>
              </a:ext>
            </a:extLst>
          </p:cNvPr>
          <p:cNvSpPr>
            <a:spLocks noGrp="1"/>
          </p:cNvSpPr>
          <p:nvPr>
            <p:ph type="body" sz="quarter" idx="108" hasCustomPrompt="1"/>
          </p:nvPr>
        </p:nvSpPr>
        <p:spPr>
          <a:xfrm>
            <a:off x="9713234" y="3100762"/>
            <a:ext cx="2072995" cy="423363"/>
          </a:xfrm>
          <a:prstGeom prst="rect">
            <a:avLst/>
          </a:prstGeom>
          <a:solidFill>
            <a:schemeClr val="tx1"/>
          </a:solidFill>
          <a:ln w="12700">
            <a:noFill/>
          </a:ln>
        </p:spPr>
        <p:txBody>
          <a:bodyPr anchor="ctr" anchorCtr="0"/>
          <a:lstStyle>
            <a:lvl1pPr algn="ctr">
              <a:spcBef>
                <a:spcPts val="0"/>
              </a:spcBef>
              <a:defRPr lang="en-US" sz="12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p:txBody>
      </p:sp>
    </p:spTree>
    <p:extLst>
      <p:ext uri="{BB962C8B-B14F-4D97-AF65-F5344CB8AC3E}">
        <p14:creationId xmlns:p14="http://schemas.microsoft.com/office/powerpoint/2010/main" val="3520463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Org Chart 3">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b="0" i="0">
                <a:solidFill>
                  <a:schemeClr val="tx1"/>
                </a:solidFill>
                <a:latin typeface="MCA U ten U five" panose="02000507000000020003" pitchFamily="2" charset="77"/>
              </a:defRPr>
            </a:lvl1pPr>
          </a:lstStyle>
          <a:p>
            <a:endParaRPr lang="en-US" dirty="0"/>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b="0" i="0">
                <a:solidFill>
                  <a:schemeClr val="tx1"/>
                </a:solidFill>
                <a:latin typeface="MCA U ten U five" panose="02000507000000020003" pitchFamily="2" charset="77"/>
              </a:defRPr>
            </a:lvl1pPr>
          </a:lstStyle>
          <a:p>
            <a:fld id="{1AD59F8F-821C-794D-AFBA-1518A32149B9}" type="slidenum">
              <a:rPr lang="en-US" smtClean="0"/>
              <a:pPr/>
              <a:t>‹#›</a:t>
            </a:fld>
            <a:endParaRPr lang="en-US" dirty="0"/>
          </a:p>
        </p:txBody>
      </p:sp>
      <p:sp>
        <p:nvSpPr>
          <p:cNvPr id="12" name="Picture Placeholder 9">
            <a:extLst>
              <a:ext uri="{FF2B5EF4-FFF2-40B4-BE49-F238E27FC236}">
                <a16:creationId xmlns:a16="http://schemas.microsoft.com/office/drawing/2014/main" id="{BA540C3B-ADB8-0418-8902-96ABE799C914}"/>
              </a:ext>
            </a:extLst>
          </p:cNvPr>
          <p:cNvSpPr>
            <a:spLocks noGrp="1"/>
          </p:cNvSpPr>
          <p:nvPr>
            <p:ph type="pic" sz="quarter" idx="48" hasCustomPrompt="1"/>
          </p:nvPr>
        </p:nvSpPr>
        <p:spPr>
          <a:xfrm>
            <a:off x="901447" y="2420980"/>
            <a:ext cx="772302" cy="672143"/>
          </a:xfrm>
          <a:prstGeom prst="rect">
            <a:avLst/>
          </a:prstGeom>
          <a:solidFill>
            <a:schemeClr val="bg1">
              <a:lumMod val="95000"/>
            </a:schemeClr>
          </a:solidFill>
          <a:ln w="12700">
            <a:noFill/>
          </a:ln>
        </p:spPr>
        <p:txBody>
          <a:bodyPr vert="horz" lIns="0" tIns="0" rIns="0" bIns="457200" rtlCol="0" anchor="ctr" anchorCtr="1">
            <a:noAutofit/>
          </a:bodyPr>
          <a:lstStyle>
            <a:lvl1pPr>
              <a:lnSpc>
                <a:spcPct val="90000"/>
              </a:lnSpc>
              <a:defRPr lang="en-US" sz="682" b="0" i="0" dirty="0">
                <a:latin typeface="MCA U ten U five" panose="02000507000000020003" pitchFamily="2" charset="77"/>
                <a:cs typeface="Arial" panose="020B0604020202020204" pitchFamily="34" charset="0"/>
              </a:defRPr>
            </a:lvl1pPr>
          </a:lstStyle>
          <a:p>
            <a:pPr lvl="0" algn="ctr"/>
            <a:r>
              <a:rPr lang="en-US" dirty="0"/>
              <a:t>Insert headshot</a:t>
            </a:r>
          </a:p>
        </p:txBody>
      </p:sp>
      <p:sp>
        <p:nvSpPr>
          <p:cNvPr id="13" name="Picture Placeholder 9">
            <a:extLst>
              <a:ext uri="{FF2B5EF4-FFF2-40B4-BE49-F238E27FC236}">
                <a16:creationId xmlns:a16="http://schemas.microsoft.com/office/drawing/2014/main" id="{D636AE64-FC95-9B21-E35D-3F6541232298}"/>
              </a:ext>
            </a:extLst>
          </p:cNvPr>
          <p:cNvSpPr>
            <a:spLocks noGrp="1"/>
          </p:cNvSpPr>
          <p:nvPr>
            <p:ph type="pic" sz="quarter" idx="56" hasCustomPrompt="1"/>
          </p:nvPr>
        </p:nvSpPr>
        <p:spPr>
          <a:xfrm>
            <a:off x="2823151" y="2420980"/>
            <a:ext cx="772302" cy="672143"/>
          </a:xfrm>
          <a:prstGeom prst="rect">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MCA U ten U five" panose="02000507000000020003" pitchFamily="2" charset="77"/>
              </a:defRPr>
            </a:lvl1pPr>
          </a:lstStyle>
          <a:p>
            <a:pPr lvl="0" algn="ctr">
              <a:lnSpc>
                <a:spcPct val="90000"/>
              </a:lnSpc>
            </a:pPr>
            <a:r>
              <a:rPr lang="en-US" dirty="0"/>
              <a:t>Insert headshot</a:t>
            </a:r>
          </a:p>
        </p:txBody>
      </p:sp>
      <p:sp>
        <p:nvSpPr>
          <p:cNvPr id="14" name="Picture Placeholder 9">
            <a:extLst>
              <a:ext uri="{FF2B5EF4-FFF2-40B4-BE49-F238E27FC236}">
                <a16:creationId xmlns:a16="http://schemas.microsoft.com/office/drawing/2014/main" id="{99DADCA2-5332-53C4-E734-B5E3C33AB6CF}"/>
              </a:ext>
            </a:extLst>
          </p:cNvPr>
          <p:cNvSpPr>
            <a:spLocks noGrp="1"/>
          </p:cNvSpPr>
          <p:nvPr>
            <p:ph type="pic" sz="quarter" idx="57" hasCustomPrompt="1"/>
          </p:nvPr>
        </p:nvSpPr>
        <p:spPr>
          <a:xfrm>
            <a:off x="4744855" y="2420980"/>
            <a:ext cx="772302" cy="672143"/>
          </a:xfrm>
          <a:prstGeom prst="rect">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MCA U ten U five" panose="02000507000000020003" pitchFamily="2" charset="77"/>
              </a:defRPr>
            </a:lvl1pPr>
          </a:lstStyle>
          <a:p>
            <a:pPr lvl="0" algn="ctr">
              <a:lnSpc>
                <a:spcPct val="90000"/>
              </a:lnSpc>
            </a:pPr>
            <a:r>
              <a:rPr lang="en-US" dirty="0"/>
              <a:t>Insert headshot</a:t>
            </a:r>
          </a:p>
        </p:txBody>
      </p:sp>
      <p:sp>
        <p:nvSpPr>
          <p:cNvPr id="15" name="Picture Placeholder 9">
            <a:extLst>
              <a:ext uri="{FF2B5EF4-FFF2-40B4-BE49-F238E27FC236}">
                <a16:creationId xmlns:a16="http://schemas.microsoft.com/office/drawing/2014/main" id="{F97187E3-19F2-A3A0-FB5D-D4B856D2E6E9}"/>
              </a:ext>
            </a:extLst>
          </p:cNvPr>
          <p:cNvSpPr>
            <a:spLocks noGrp="1"/>
          </p:cNvSpPr>
          <p:nvPr>
            <p:ph type="pic" sz="quarter" idx="58" hasCustomPrompt="1"/>
          </p:nvPr>
        </p:nvSpPr>
        <p:spPr>
          <a:xfrm>
            <a:off x="6666559" y="2420980"/>
            <a:ext cx="772302" cy="672143"/>
          </a:xfrm>
          <a:prstGeom prst="rect">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MCA U ten U five" panose="02000507000000020003" pitchFamily="2" charset="77"/>
              </a:defRPr>
            </a:lvl1pPr>
          </a:lstStyle>
          <a:p>
            <a:pPr lvl="0" algn="ctr">
              <a:lnSpc>
                <a:spcPct val="90000"/>
              </a:lnSpc>
            </a:pPr>
            <a:r>
              <a:rPr lang="en-US" dirty="0"/>
              <a:t>Insert headshot</a:t>
            </a:r>
          </a:p>
        </p:txBody>
      </p:sp>
      <p:sp>
        <p:nvSpPr>
          <p:cNvPr id="16" name="Picture Placeholder 9">
            <a:extLst>
              <a:ext uri="{FF2B5EF4-FFF2-40B4-BE49-F238E27FC236}">
                <a16:creationId xmlns:a16="http://schemas.microsoft.com/office/drawing/2014/main" id="{BB1E7FF2-B509-AD10-5CC0-0E36260B2171}"/>
              </a:ext>
            </a:extLst>
          </p:cNvPr>
          <p:cNvSpPr>
            <a:spLocks noGrp="1"/>
          </p:cNvSpPr>
          <p:nvPr>
            <p:ph type="pic" sz="quarter" idx="59" hasCustomPrompt="1"/>
          </p:nvPr>
        </p:nvSpPr>
        <p:spPr>
          <a:xfrm>
            <a:off x="8588263" y="2420980"/>
            <a:ext cx="772302" cy="672143"/>
          </a:xfrm>
          <a:prstGeom prst="rect">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MCA U ten U five" panose="02000507000000020003" pitchFamily="2" charset="77"/>
              </a:defRPr>
            </a:lvl1pPr>
          </a:lstStyle>
          <a:p>
            <a:pPr lvl="0" algn="ctr">
              <a:lnSpc>
                <a:spcPct val="90000"/>
              </a:lnSpc>
            </a:pPr>
            <a:r>
              <a:rPr lang="en-US" dirty="0"/>
              <a:t>Insert headshot</a:t>
            </a:r>
          </a:p>
        </p:txBody>
      </p:sp>
      <p:sp>
        <p:nvSpPr>
          <p:cNvPr id="17" name="Picture Placeholder 9">
            <a:extLst>
              <a:ext uri="{FF2B5EF4-FFF2-40B4-BE49-F238E27FC236}">
                <a16:creationId xmlns:a16="http://schemas.microsoft.com/office/drawing/2014/main" id="{5CA681AD-18DE-DB04-39B5-4AEDBAEE380F}"/>
              </a:ext>
            </a:extLst>
          </p:cNvPr>
          <p:cNvSpPr>
            <a:spLocks noGrp="1"/>
          </p:cNvSpPr>
          <p:nvPr>
            <p:ph type="pic" sz="quarter" idx="60" hasCustomPrompt="1"/>
          </p:nvPr>
        </p:nvSpPr>
        <p:spPr>
          <a:xfrm>
            <a:off x="10509967" y="2420980"/>
            <a:ext cx="772302" cy="672143"/>
          </a:xfrm>
          <a:prstGeom prst="rect">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MCA U ten U five" panose="02000507000000020003" pitchFamily="2" charset="77"/>
              </a:defRPr>
            </a:lvl1pPr>
          </a:lstStyle>
          <a:p>
            <a:pPr lvl="0" algn="ctr">
              <a:lnSpc>
                <a:spcPct val="90000"/>
              </a:lnSpc>
            </a:pPr>
            <a:r>
              <a:rPr lang="en-US" dirty="0"/>
              <a:t>Insert headshot</a:t>
            </a:r>
          </a:p>
        </p:txBody>
      </p:sp>
      <p:sp>
        <p:nvSpPr>
          <p:cNvPr id="38" name="Text Placeholder 33">
            <a:extLst>
              <a:ext uri="{FF2B5EF4-FFF2-40B4-BE49-F238E27FC236}">
                <a16:creationId xmlns:a16="http://schemas.microsoft.com/office/drawing/2014/main" id="{48496ACB-506C-F50B-D282-59518F8913E8}"/>
              </a:ext>
            </a:extLst>
          </p:cNvPr>
          <p:cNvSpPr>
            <a:spLocks noGrp="1"/>
          </p:cNvSpPr>
          <p:nvPr>
            <p:ph type="body" sz="quarter" idx="79" hasCustomPrompt="1"/>
          </p:nvPr>
        </p:nvSpPr>
        <p:spPr>
          <a:xfrm>
            <a:off x="2346286" y="3137155"/>
            <a:ext cx="1726033" cy="364474"/>
          </a:xfrm>
          <a:prstGeom prst="rect">
            <a:avLst/>
          </a:prstGeom>
          <a:solidFill>
            <a:schemeClr val="tx1"/>
          </a:solidFill>
        </p:spPr>
        <p:txBody>
          <a:bodyPr/>
          <a:lstStyle>
            <a:lvl1pPr algn="ctr">
              <a:lnSpc>
                <a:spcPct val="90000"/>
              </a:lnSpc>
              <a:spcBef>
                <a:spcPts val="0"/>
              </a:spcBef>
              <a:defRPr lang="en-US" sz="12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9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818"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lvl="1"/>
            <a:r>
              <a:rPr lang="en-US" dirty="0"/>
              <a:t>Job title goes here</a:t>
            </a:r>
          </a:p>
          <a:p>
            <a:pPr lvl="2"/>
            <a:endParaRPr lang="en-US" dirty="0"/>
          </a:p>
        </p:txBody>
      </p:sp>
      <p:sp>
        <p:nvSpPr>
          <p:cNvPr id="39" name="Text Placeholder 33">
            <a:extLst>
              <a:ext uri="{FF2B5EF4-FFF2-40B4-BE49-F238E27FC236}">
                <a16:creationId xmlns:a16="http://schemas.microsoft.com/office/drawing/2014/main" id="{51753E27-8463-5C68-65BD-AC5AA990D0A9}"/>
              </a:ext>
            </a:extLst>
          </p:cNvPr>
          <p:cNvSpPr>
            <a:spLocks noGrp="1"/>
          </p:cNvSpPr>
          <p:nvPr>
            <p:ph type="body" sz="quarter" idx="80" hasCustomPrompt="1"/>
          </p:nvPr>
        </p:nvSpPr>
        <p:spPr>
          <a:xfrm>
            <a:off x="4267990" y="3137155"/>
            <a:ext cx="1726033" cy="364474"/>
          </a:xfrm>
          <a:prstGeom prst="rect">
            <a:avLst/>
          </a:prstGeom>
          <a:solidFill>
            <a:schemeClr val="tx1"/>
          </a:solidFill>
        </p:spPr>
        <p:txBody>
          <a:bodyPr/>
          <a:lstStyle>
            <a:lvl1pPr algn="ctr">
              <a:lnSpc>
                <a:spcPct val="90000"/>
              </a:lnSpc>
              <a:spcBef>
                <a:spcPts val="0"/>
              </a:spcBef>
              <a:defRPr lang="en-US" sz="12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9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818"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0" name="Text Placeholder 33">
            <a:extLst>
              <a:ext uri="{FF2B5EF4-FFF2-40B4-BE49-F238E27FC236}">
                <a16:creationId xmlns:a16="http://schemas.microsoft.com/office/drawing/2014/main" id="{5792C092-D6ED-A995-03BF-703DA12D8BD8}"/>
              </a:ext>
            </a:extLst>
          </p:cNvPr>
          <p:cNvSpPr>
            <a:spLocks noGrp="1"/>
          </p:cNvSpPr>
          <p:nvPr>
            <p:ph type="body" sz="quarter" idx="81" hasCustomPrompt="1"/>
          </p:nvPr>
        </p:nvSpPr>
        <p:spPr>
          <a:xfrm>
            <a:off x="6189694" y="3137155"/>
            <a:ext cx="1726033" cy="364474"/>
          </a:xfrm>
          <a:prstGeom prst="rect">
            <a:avLst/>
          </a:prstGeom>
          <a:solidFill>
            <a:schemeClr val="tx1"/>
          </a:solidFill>
        </p:spPr>
        <p:txBody>
          <a:bodyPr/>
          <a:lstStyle>
            <a:lvl1pPr algn="ctr">
              <a:lnSpc>
                <a:spcPct val="90000"/>
              </a:lnSpc>
              <a:spcBef>
                <a:spcPts val="0"/>
              </a:spcBef>
              <a:defRPr lang="en-US" sz="12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9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818"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1" name="Text Placeholder 33">
            <a:extLst>
              <a:ext uri="{FF2B5EF4-FFF2-40B4-BE49-F238E27FC236}">
                <a16:creationId xmlns:a16="http://schemas.microsoft.com/office/drawing/2014/main" id="{2BD4A854-8E5B-44FD-7C85-70CC3917E2A9}"/>
              </a:ext>
            </a:extLst>
          </p:cNvPr>
          <p:cNvSpPr>
            <a:spLocks noGrp="1"/>
          </p:cNvSpPr>
          <p:nvPr>
            <p:ph type="body" sz="quarter" idx="82" hasCustomPrompt="1"/>
          </p:nvPr>
        </p:nvSpPr>
        <p:spPr>
          <a:xfrm>
            <a:off x="8111398" y="3137155"/>
            <a:ext cx="1726033" cy="364474"/>
          </a:xfrm>
          <a:prstGeom prst="rect">
            <a:avLst/>
          </a:prstGeom>
          <a:solidFill>
            <a:schemeClr val="tx1"/>
          </a:solidFill>
        </p:spPr>
        <p:txBody>
          <a:bodyPr/>
          <a:lstStyle>
            <a:lvl1pPr algn="ctr">
              <a:lnSpc>
                <a:spcPct val="90000"/>
              </a:lnSpc>
              <a:spcBef>
                <a:spcPts val="0"/>
              </a:spcBef>
              <a:defRPr lang="en-US" sz="12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9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818"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2" name="Text Placeholder 33">
            <a:extLst>
              <a:ext uri="{FF2B5EF4-FFF2-40B4-BE49-F238E27FC236}">
                <a16:creationId xmlns:a16="http://schemas.microsoft.com/office/drawing/2014/main" id="{EE66AE38-C052-66C4-428F-24DE0A418D72}"/>
              </a:ext>
            </a:extLst>
          </p:cNvPr>
          <p:cNvSpPr>
            <a:spLocks noGrp="1"/>
          </p:cNvSpPr>
          <p:nvPr>
            <p:ph type="body" sz="quarter" idx="83" hasCustomPrompt="1"/>
          </p:nvPr>
        </p:nvSpPr>
        <p:spPr>
          <a:xfrm>
            <a:off x="10033102" y="3137155"/>
            <a:ext cx="1726033" cy="364474"/>
          </a:xfrm>
          <a:prstGeom prst="rect">
            <a:avLst/>
          </a:prstGeom>
          <a:solidFill>
            <a:schemeClr val="tx1"/>
          </a:solidFill>
        </p:spPr>
        <p:txBody>
          <a:bodyPr/>
          <a:lstStyle>
            <a:lvl1pPr algn="ctr">
              <a:lnSpc>
                <a:spcPct val="90000"/>
              </a:lnSpc>
              <a:spcBef>
                <a:spcPts val="0"/>
              </a:spcBef>
              <a:defRPr lang="en-US" sz="12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9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818"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3" name="Text Placeholder 33">
            <a:extLst>
              <a:ext uri="{FF2B5EF4-FFF2-40B4-BE49-F238E27FC236}">
                <a16:creationId xmlns:a16="http://schemas.microsoft.com/office/drawing/2014/main" id="{BF5FF4D7-22E1-4B05-83BB-5A81F97E2BBC}"/>
              </a:ext>
            </a:extLst>
          </p:cNvPr>
          <p:cNvSpPr>
            <a:spLocks noGrp="1"/>
          </p:cNvSpPr>
          <p:nvPr>
            <p:ph type="body" sz="quarter" idx="84" hasCustomPrompt="1"/>
          </p:nvPr>
        </p:nvSpPr>
        <p:spPr>
          <a:xfrm>
            <a:off x="424582" y="3137155"/>
            <a:ext cx="1726033" cy="364474"/>
          </a:xfrm>
          <a:prstGeom prst="rect">
            <a:avLst/>
          </a:prstGeom>
          <a:solidFill>
            <a:schemeClr val="tx1"/>
          </a:solidFill>
        </p:spPr>
        <p:txBody>
          <a:bodyPr/>
          <a:lstStyle>
            <a:lvl1pPr algn="ctr">
              <a:lnSpc>
                <a:spcPct val="90000"/>
              </a:lnSpc>
              <a:spcBef>
                <a:spcPts val="0"/>
              </a:spcBef>
              <a:defRPr sz="1200" b="0" i="0">
                <a:solidFill>
                  <a:schemeClr val="bg1"/>
                </a:solidFill>
                <a:latin typeface="MCA U ten U five" panose="02000507000000020003" pitchFamily="2" charset="77"/>
                <a:cs typeface="Arial" panose="020B0604020202020204" pitchFamily="34" charset="0"/>
              </a:defRPr>
            </a:lvl1pPr>
            <a:lvl2pPr marL="0" indent="0" algn="ctr">
              <a:lnSpc>
                <a:spcPct val="90000"/>
              </a:lnSpc>
              <a:spcBef>
                <a:spcPts val="0"/>
              </a:spcBef>
              <a:buNone/>
              <a:defRPr sz="900" b="0" i="0">
                <a:solidFill>
                  <a:schemeClr val="bg1"/>
                </a:solidFill>
                <a:latin typeface="MCA U ten U five" panose="02000507000000020003" pitchFamily="2" charset="77"/>
                <a:cs typeface="Arial" panose="020B0604020202020204" pitchFamily="34" charset="0"/>
              </a:defRPr>
            </a:lvl2pPr>
            <a:lvl3pPr algn="ctr">
              <a:lnSpc>
                <a:spcPct val="90000"/>
              </a:lnSpc>
              <a:spcBef>
                <a:spcPts val="0"/>
              </a:spcBef>
              <a:defRPr sz="818" b="0" i="0">
                <a:solidFill>
                  <a:schemeClr val="bg1"/>
                </a:solidFill>
                <a:latin typeface="MCA U ten U five" panose="02000507000000020003" pitchFamily="2" charset="77"/>
                <a:cs typeface="Arial" panose="020B0604020202020204" pitchFamily="34" charset="0"/>
              </a:defRPr>
            </a:lvl3pPr>
          </a:lstStyle>
          <a:p>
            <a:pPr lvl="0"/>
            <a:r>
              <a:rPr lang="en-US" dirty="0" err="1"/>
              <a:t>Firstname</a:t>
            </a:r>
            <a:r>
              <a:rPr lang="en-US" dirty="0"/>
              <a:t> </a:t>
            </a:r>
            <a:r>
              <a:rPr lang="en-US" dirty="0" err="1"/>
              <a:t>Lastname</a:t>
            </a:r>
            <a:endParaRPr lang="en-US" dirty="0"/>
          </a:p>
          <a:p>
            <a:pPr lvl="1"/>
            <a:r>
              <a:rPr lang="en-US" dirty="0"/>
              <a:t>Job title goes here</a:t>
            </a:r>
          </a:p>
          <a:p>
            <a:pPr lvl="2"/>
            <a:endParaRPr lang="en-US" dirty="0"/>
          </a:p>
        </p:txBody>
      </p:sp>
      <p:sp>
        <p:nvSpPr>
          <p:cNvPr id="44" name="Text Placeholder 33">
            <a:extLst>
              <a:ext uri="{FF2B5EF4-FFF2-40B4-BE49-F238E27FC236}">
                <a16:creationId xmlns:a16="http://schemas.microsoft.com/office/drawing/2014/main" id="{52357013-E280-AE5E-A1EF-695279F241D3}"/>
              </a:ext>
            </a:extLst>
          </p:cNvPr>
          <p:cNvSpPr>
            <a:spLocks noGrp="1"/>
          </p:cNvSpPr>
          <p:nvPr>
            <p:ph type="body" sz="quarter" idx="85" hasCustomPrompt="1"/>
          </p:nvPr>
        </p:nvSpPr>
        <p:spPr>
          <a:xfrm>
            <a:off x="593783" y="4049767"/>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sz="800" b="0" i="0">
                <a:solidFill>
                  <a:schemeClr val="bg1"/>
                </a:solidFill>
                <a:latin typeface="MCA U ten U five" panose="02000507000000020003" pitchFamily="2" charset="77"/>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lvl="1"/>
            <a:r>
              <a:rPr lang="en-US" dirty="0"/>
              <a:t>Job title goes here</a:t>
            </a:r>
          </a:p>
          <a:p>
            <a:pPr lvl="2"/>
            <a:endParaRPr lang="en-US" dirty="0"/>
          </a:p>
        </p:txBody>
      </p:sp>
      <p:sp>
        <p:nvSpPr>
          <p:cNvPr id="45" name="Text Placeholder 33">
            <a:extLst>
              <a:ext uri="{FF2B5EF4-FFF2-40B4-BE49-F238E27FC236}">
                <a16:creationId xmlns:a16="http://schemas.microsoft.com/office/drawing/2014/main" id="{03CA535A-792A-6E6B-D34F-C74D569D82EE}"/>
              </a:ext>
            </a:extLst>
          </p:cNvPr>
          <p:cNvSpPr>
            <a:spLocks noGrp="1"/>
          </p:cNvSpPr>
          <p:nvPr>
            <p:ph type="body" sz="quarter" idx="86" hasCustomPrompt="1"/>
          </p:nvPr>
        </p:nvSpPr>
        <p:spPr>
          <a:xfrm>
            <a:off x="593783" y="4903741"/>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6" name="Text Placeholder 33">
            <a:extLst>
              <a:ext uri="{FF2B5EF4-FFF2-40B4-BE49-F238E27FC236}">
                <a16:creationId xmlns:a16="http://schemas.microsoft.com/office/drawing/2014/main" id="{1B291731-03E3-7F55-B8AD-F2DA1CB12DDF}"/>
              </a:ext>
            </a:extLst>
          </p:cNvPr>
          <p:cNvSpPr>
            <a:spLocks noGrp="1"/>
          </p:cNvSpPr>
          <p:nvPr>
            <p:ph type="body" sz="quarter" idx="87" hasCustomPrompt="1"/>
          </p:nvPr>
        </p:nvSpPr>
        <p:spPr>
          <a:xfrm>
            <a:off x="593783" y="5760278"/>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7" name="Text Placeholder 33">
            <a:extLst>
              <a:ext uri="{FF2B5EF4-FFF2-40B4-BE49-F238E27FC236}">
                <a16:creationId xmlns:a16="http://schemas.microsoft.com/office/drawing/2014/main" id="{5F8DAC14-2F54-15CD-074D-9EB63DBA48DB}"/>
              </a:ext>
            </a:extLst>
          </p:cNvPr>
          <p:cNvSpPr>
            <a:spLocks noGrp="1"/>
          </p:cNvSpPr>
          <p:nvPr>
            <p:ph type="body" sz="quarter" idx="88" hasCustomPrompt="1"/>
          </p:nvPr>
        </p:nvSpPr>
        <p:spPr>
          <a:xfrm>
            <a:off x="2515487" y="4049767"/>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8" name="Text Placeholder 33">
            <a:extLst>
              <a:ext uri="{FF2B5EF4-FFF2-40B4-BE49-F238E27FC236}">
                <a16:creationId xmlns:a16="http://schemas.microsoft.com/office/drawing/2014/main" id="{EA87232C-1CED-40F1-2EF6-549327C6FDF7}"/>
              </a:ext>
            </a:extLst>
          </p:cNvPr>
          <p:cNvSpPr>
            <a:spLocks noGrp="1"/>
          </p:cNvSpPr>
          <p:nvPr>
            <p:ph type="body" sz="quarter" idx="89" hasCustomPrompt="1"/>
          </p:nvPr>
        </p:nvSpPr>
        <p:spPr>
          <a:xfrm>
            <a:off x="2515487" y="4903741"/>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49" name="Text Placeholder 33">
            <a:extLst>
              <a:ext uri="{FF2B5EF4-FFF2-40B4-BE49-F238E27FC236}">
                <a16:creationId xmlns:a16="http://schemas.microsoft.com/office/drawing/2014/main" id="{38532EEC-C3E9-79AA-258C-B8A62EEDC25C}"/>
              </a:ext>
            </a:extLst>
          </p:cNvPr>
          <p:cNvSpPr>
            <a:spLocks noGrp="1"/>
          </p:cNvSpPr>
          <p:nvPr>
            <p:ph type="body" sz="quarter" idx="90" hasCustomPrompt="1"/>
          </p:nvPr>
        </p:nvSpPr>
        <p:spPr>
          <a:xfrm>
            <a:off x="2515487" y="5760278"/>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0" name="Text Placeholder 33">
            <a:extLst>
              <a:ext uri="{FF2B5EF4-FFF2-40B4-BE49-F238E27FC236}">
                <a16:creationId xmlns:a16="http://schemas.microsoft.com/office/drawing/2014/main" id="{04B9E2BD-48C1-1B80-D645-E2A26979A873}"/>
              </a:ext>
            </a:extLst>
          </p:cNvPr>
          <p:cNvSpPr>
            <a:spLocks noGrp="1"/>
          </p:cNvSpPr>
          <p:nvPr>
            <p:ph type="body" sz="quarter" idx="91" hasCustomPrompt="1"/>
          </p:nvPr>
        </p:nvSpPr>
        <p:spPr>
          <a:xfrm>
            <a:off x="4437191" y="4049767"/>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1" name="Text Placeholder 33">
            <a:extLst>
              <a:ext uri="{FF2B5EF4-FFF2-40B4-BE49-F238E27FC236}">
                <a16:creationId xmlns:a16="http://schemas.microsoft.com/office/drawing/2014/main" id="{E2D6D3B6-0B1E-445C-32FD-4A313C76D7DB}"/>
              </a:ext>
            </a:extLst>
          </p:cNvPr>
          <p:cNvSpPr>
            <a:spLocks noGrp="1"/>
          </p:cNvSpPr>
          <p:nvPr>
            <p:ph type="body" sz="quarter" idx="92" hasCustomPrompt="1"/>
          </p:nvPr>
        </p:nvSpPr>
        <p:spPr>
          <a:xfrm>
            <a:off x="4437191" y="4903741"/>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2" name="Text Placeholder 33">
            <a:extLst>
              <a:ext uri="{FF2B5EF4-FFF2-40B4-BE49-F238E27FC236}">
                <a16:creationId xmlns:a16="http://schemas.microsoft.com/office/drawing/2014/main" id="{86D5C9F8-53A9-9812-A9C2-DEAAD0717E4A}"/>
              </a:ext>
            </a:extLst>
          </p:cNvPr>
          <p:cNvSpPr>
            <a:spLocks noGrp="1"/>
          </p:cNvSpPr>
          <p:nvPr>
            <p:ph type="body" sz="quarter" idx="93" hasCustomPrompt="1"/>
          </p:nvPr>
        </p:nvSpPr>
        <p:spPr>
          <a:xfrm>
            <a:off x="4437191" y="5760278"/>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3" name="Text Placeholder 33">
            <a:extLst>
              <a:ext uri="{FF2B5EF4-FFF2-40B4-BE49-F238E27FC236}">
                <a16:creationId xmlns:a16="http://schemas.microsoft.com/office/drawing/2014/main" id="{AAD55876-C13E-12D7-7576-86D5ADC788E6}"/>
              </a:ext>
            </a:extLst>
          </p:cNvPr>
          <p:cNvSpPr>
            <a:spLocks noGrp="1"/>
          </p:cNvSpPr>
          <p:nvPr>
            <p:ph type="body" sz="quarter" idx="94" hasCustomPrompt="1"/>
          </p:nvPr>
        </p:nvSpPr>
        <p:spPr>
          <a:xfrm>
            <a:off x="6358895" y="4049767"/>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4" name="Text Placeholder 33">
            <a:extLst>
              <a:ext uri="{FF2B5EF4-FFF2-40B4-BE49-F238E27FC236}">
                <a16:creationId xmlns:a16="http://schemas.microsoft.com/office/drawing/2014/main" id="{C0FDB2C3-8368-FCA2-280F-E02E3C0D52BE}"/>
              </a:ext>
            </a:extLst>
          </p:cNvPr>
          <p:cNvSpPr>
            <a:spLocks noGrp="1"/>
          </p:cNvSpPr>
          <p:nvPr>
            <p:ph type="body" sz="quarter" idx="95" hasCustomPrompt="1"/>
          </p:nvPr>
        </p:nvSpPr>
        <p:spPr>
          <a:xfrm>
            <a:off x="6358895" y="4903741"/>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5" name="Text Placeholder 33">
            <a:extLst>
              <a:ext uri="{FF2B5EF4-FFF2-40B4-BE49-F238E27FC236}">
                <a16:creationId xmlns:a16="http://schemas.microsoft.com/office/drawing/2014/main" id="{816524D1-3D1C-007F-37D1-8501FB436E6C}"/>
              </a:ext>
            </a:extLst>
          </p:cNvPr>
          <p:cNvSpPr>
            <a:spLocks noGrp="1"/>
          </p:cNvSpPr>
          <p:nvPr>
            <p:ph type="body" sz="quarter" idx="96" hasCustomPrompt="1"/>
          </p:nvPr>
        </p:nvSpPr>
        <p:spPr>
          <a:xfrm>
            <a:off x="6358895" y="5760278"/>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6" name="Text Placeholder 33">
            <a:extLst>
              <a:ext uri="{FF2B5EF4-FFF2-40B4-BE49-F238E27FC236}">
                <a16:creationId xmlns:a16="http://schemas.microsoft.com/office/drawing/2014/main" id="{4B54F301-FF2E-6BBD-5D13-C96A45366751}"/>
              </a:ext>
            </a:extLst>
          </p:cNvPr>
          <p:cNvSpPr>
            <a:spLocks noGrp="1"/>
          </p:cNvSpPr>
          <p:nvPr>
            <p:ph type="body" sz="quarter" idx="97" hasCustomPrompt="1"/>
          </p:nvPr>
        </p:nvSpPr>
        <p:spPr>
          <a:xfrm>
            <a:off x="8280599" y="4049767"/>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7" name="Text Placeholder 33">
            <a:extLst>
              <a:ext uri="{FF2B5EF4-FFF2-40B4-BE49-F238E27FC236}">
                <a16:creationId xmlns:a16="http://schemas.microsoft.com/office/drawing/2014/main" id="{EDE7EAD0-7517-CA00-5A13-E98DDBD15916}"/>
              </a:ext>
            </a:extLst>
          </p:cNvPr>
          <p:cNvSpPr>
            <a:spLocks noGrp="1"/>
          </p:cNvSpPr>
          <p:nvPr>
            <p:ph type="body" sz="quarter" idx="98" hasCustomPrompt="1"/>
          </p:nvPr>
        </p:nvSpPr>
        <p:spPr>
          <a:xfrm>
            <a:off x="8280599" y="4903741"/>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8" name="Text Placeholder 33">
            <a:extLst>
              <a:ext uri="{FF2B5EF4-FFF2-40B4-BE49-F238E27FC236}">
                <a16:creationId xmlns:a16="http://schemas.microsoft.com/office/drawing/2014/main" id="{280308FF-462C-4D56-13A4-857DCEE939C1}"/>
              </a:ext>
            </a:extLst>
          </p:cNvPr>
          <p:cNvSpPr>
            <a:spLocks noGrp="1"/>
          </p:cNvSpPr>
          <p:nvPr>
            <p:ph type="body" sz="quarter" idx="99" hasCustomPrompt="1"/>
          </p:nvPr>
        </p:nvSpPr>
        <p:spPr>
          <a:xfrm>
            <a:off x="8280599" y="5760278"/>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59" name="Text Placeholder 33">
            <a:extLst>
              <a:ext uri="{FF2B5EF4-FFF2-40B4-BE49-F238E27FC236}">
                <a16:creationId xmlns:a16="http://schemas.microsoft.com/office/drawing/2014/main" id="{02F62C37-8FDE-B271-5991-27E00CB621AB}"/>
              </a:ext>
            </a:extLst>
          </p:cNvPr>
          <p:cNvSpPr>
            <a:spLocks noGrp="1"/>
          </p:cNvSpPr>
          <p:nvPr>
            <p:ph type="body" sz="quarter" idx="100" hasCustomPrompt="1"/>
          </p:nvPr>
        </p:nvSpPr>
        <p:spPr>
          <a:xfrm>
            <a:off x="10202303" y="4049767"/>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60" name="Text Placeholder 33">
            <a:extLst>
              <a:ext uri="{FF2B5EF4-FFF2-40B4-BE49-F238E27FC236}">
                <a16:creationId xmlns:a16="http://schemas.microsoft.com/office/drawing/2014/main" id="{7198E41C-36F1-F206-C3E5-758227B6155D}"/>
              </a:ext>
            </a:extLst>
          </p:cNvPr>
          <p:cNvSpPr>
            <a:spLocks noGrp="1"/>
          </p:cNvSpPr>
          <p:nvPr>
            <p:ph type="body" sz="quarter" idx="101" hasCustomPrompt="1"/>
          </p:nvPr>
        </p:nvSpPr>
        <p:spPr>
          <a:xfrm>
            <a:off x="10202303" y="4903741"/>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61" name="Text Placeholder 33">
            <a:extLst>
              <a:ext uri="{FF2B5EF4-FFF2-40B4-BE49-F238E27FC236}">
                <a16:creationId xmlns:a16="http://schemas.microsoft.com/office/drawing/2014/main" id="{4B88004F-53AA-8268-E842-6D66112324A4}"/>
              </a:ext>
            </a:extLst>
          </p:cNvPr>
          <p:cNvSpPr>
            <a:spLocks noGrp="1"/>
          </p:cNvSpPr>
          <p:nvPr>
            <p:ph type="body" sz="quarter" idx="102" hasCustomPrompt="1"/>
          </p:nvPr>
        </p:nvSpPr>
        <p:spPr>
          <a:xfrm>
            <a:off x="10202303" y="5760278"/>
            <a:ext cx="1387630" cy="303158"/>
          </a:xfrm>
          <a:prstGeom prst="rect">
            <a:avLst/>
          </a:prstGeom>
          <a:solidFill>
            <a:schemeClr val="tx1"/>
          </a:solidFill>
        </p:spPr>
        <p:txBody>
          <a:bodyPr/>
          <a:lstStyle>
            <a:lvl1pPr algn="ctr">
              <a:lnSpc>
                <a:spcPct val="90000"/>
              </a:lnSpc>
              <a:spcBef>
                <a:spcPts val="0"/>
              </a:spcBef>
              <a:defRPr lang="en-US" sz="1000" b="0" i="0" kern="1200" dirty="0">
                <a:solidFill>
                  <a:schemeClr val="bg1"/>
                </a:solidFill>
                <a:latin typeface="MCA U ten U five" panose="02000507000000020003"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bg1"/>
                </a:solidFill>
                <a:latin typeface="MCA U ten U five" panose="02000507000000020003" pitchFamily="2" charset="77"/>
                <a:ea typeface="+mn-ea"/>
                <a:cs typeface="Arial" panose="020B0604020202020204" pitchFamily="34" charset="0"/>
              </a:defRPr>
            </a:lvl2pPr>
            <a:lvl3pPr algn="ctr">
              <a:lnSpc>
                <a:spcPct val="90000"/>
              </a:lnSpc>
              <a:spcBef>
                <a:spcPts val="0"/>
              </a:spcBef>
              <a:defRPr sz="682" b="0" i="0">
                <a:solidFill>
                  <a:schemeClr val="bg1"/>
                </a:solidFill>
                <a:latin typeface="MCA U ten U five" panose="02000507000000020003"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dirty="0" err="1"/>
              <a:t>Firstname</a:t>
            </a:r>
            <a:r>
              <a:rPr lang="en-US" dirty="0"/>
              <a:t> </a:t>
            </a:r>
            <a:r>
              <a:rPr lang="en-US" dirty="0" err="1"/>
              <a:t>Lastname</a:t>
            </a:r>
            <a:endParaRPr lang="en-US" dirty="0"/>
          </a:p>
          <a:p>
            <a:pPr marL="0" lvl="1" indent="0" algn="ctr" defTabSz="914400" rtl="0" eaLnBrk="1" latinLnBrk="0" hangingPunct="1">
              <a:lnSpc>
                <a:spcPct val="100000"/>
              </a:lnSpc>
              <a:spcBef>
                <a:spcPts val="0"/>
              </a:spcBef>
              <a:buFont typeface="Arial" panose="020B0604020202020204" pitchFamily="34" charset="0"/>
              <a:buNone/>
              <a:tabLst/>
            </a:pPr>
            <a:r>
              <a:rPr lang="en-US" dirty="0"/>
              <a:t>Job title goes here</a:t>
            </a:r>
          </a:p>
          <a:p>
            <a:pPr lvl="2"/>
            <a:endParaRPr lang="en-US" dirty="0"/>
          </a:p>
        </p:txBody>
      </p:sp>
      <p:sp>
        <p:nvSpPr>
          <p:cNvPr id="62" name="Picture Placeholder 9">
            <a:extLst>
              <a:ext uri="{FF2B5EF4-FFF2-40B4-BE49-F238E27FC236}">
                <a16:creationId xmlns:a16="http://schemas.microsoft.com/office/drawing/2014/main" id="{0078BEB6-D33F-1ED6-19B0-604929194897}"/>
              </a:ext>
            </a:extLst>
          </p:cNvPr>
          <p:cNvSpPr>
            <a:spLocks noGrp="1"/>
          </p:cNvSpPr>
          <p:nvPr>
            <p:ph type="pic" sz="quarter" idx="50" hasCustomPrompt="1"/>
          </p:nvPr>
        </p:nvSpPr>
        <p:spPr>
          <a:xfrm>
            <a:off x="5652011" y="734518"/>
            <a:ext cx="885719" cy="890502"/>
          </a:xfrm>
          <a:prstGeom prst="rect">
            <a:avLst/>
          </a:prstGeom>
          <a:solidFill>
            <a:schemeClr val="bg1">
              <a:lumMod val="95000"/>
            </a:schemeClr>
          </a:solidFill>
          <a:ln w="12700">
            <a:noFill/>
          </a:ln>
        </p:spPr>
        <p:txBody>
          <a:bodyPr vert="horz" lIns="0" tIns="0" rIns="0" bIns="548640" rtlCol="0" anchor="ctr" anchorCtr="1">
            <a:noAutofit/>
          </a:bodyPr>
          <a:lstStyle>
            <a:lvl1pPr>
              <a:defRPr lang="en-US" sz="800" b="0" i="0" dirty="0">
                <a:latin typeface="MCA U ten U five" panose="02000507000000020003" pitchFamily="2" charset="77"/>
              </a:defRPr>
            </a:lvl1pPr>
          </a:lstStyle>
          <a:p>
            <a:pPr lvl="0" algn="ctr"/>
            <a:r>
              <a:rPr lang="en-US" dirty="0"/>
              <a:t>Insert headshot</a:t>
            </a:r>
          </a:p>
        </p:txBody>
      </p:sp>
      <p:sp>
        <p:nvSpPr>
          <p:cNvPr id="64" name="Text Placeholder 33">
            <a:extLst>
              <a:ext uri="{FF2B5EF4-FFF2-40B4-BE49-F238E27FC236}">
                <a16:creationId xmlns:a16="http://schemas.microsoft.com/office/drawing/2014/main" id="{A678C860-C26B-C698-71DC-9EAD4F3ED1C0}"/>
              </a:ext>
            </a:extLst>
          </p:cNvPr>
          <p:cNvSpPr>
            <a:spLocks noGrp="1"/>
          </p:cNvSpPr>
          <p:nvPr>
            <p:ph type="body" sz="quarter" idx="103" hasCustomPrompt="1"/>
          </p:nvPr>
        </p:nvSpPr>
        <p:spPr>
          <a:xfrm>
            <a:off x="4749933" y="1730983"/>
            <a:ext cx="2689875" cy="371758"/>
          </a:xfrm>
          <a:prstGeom prst="rect">
            <a:avLst/>
          </a:prstGeom>
          <a:solidFill>
            <a:schemeClr val="bg1"/>
          </a:solidFill>
          <a:ln w="12700">
            <a:noFill/>
          </a:ln>
        </p:spPr>
        <p:txBody>
          <a:bodyPr anchor="ctr" anchorCtr="0"/>
          <a:lstStyle>
            <a:lvl1pPr algn="ctr">
              <a:lnSpc>
                <a:spcPct val="90000"/>
              </a:lnSpc>
              <a:spcBef>
                <a:spcPts val="0"/>
              </a:spcBef>
              <a:defRPr sz="1400" b="0" i="0">
                <a:solidFill>
                  <a:schemeClr val="tx1"/>
                </a:solidFill>
                <a:latin typeface="MCA U ten U five" panose="02000507000000020003" pitchFamily="2" charset="77"/>
                <a:cs typeface="Arial" panose="020B0604020202020204" pitchFamily="34" charset="0"/>
              </a:defRPr>
            </a:lvl1pPr>
            <a:lvl2pPr marL="0" indent="0" algn="ctr">
              <a:lnSpc>
                <a:spcPct val="90000"/>
              </a:lnSpc>
              <a:spcBef>
                <a:spcPts val="0"/>
              </a:spcBef>
              <a:buNone/>
              <a:defRPr sz="1000" b="0" i="0">
                <a:solidFill>
                  <a:schemeClr val="tx1"/>
                </a:solidFill>
                <a:latin typeface="MCA U ten U five" panose="02000507000000020003" pitchFamily="2" charset="77"/>
                <a:cs typeface="Arial" panose="020B0604020202020204" pitchFamily="34" charset="0"/>
              </a:defRPr>
            </a:lvl2pPr>
            <a:lvl3pPr marL="153181" indent="0" algn="ctr">
              <a:spcBef>
                <a:spcPts val="0"/>
              </a:spcBef>
              <a:buNone/>
              <a:defRPr sz="1227"/>
            </a:lvl3pPr>
          </a:lstStyle>
          <a:p>
            <a:pPr lvl="0"/>
            <a:r>
              <a:rPr lang="en-US" dirty="0" err="1"/>
              <a:t>Firstname</a:t>
            </a:r>
            <a:r>
              <a:rPr lang="en-US" dirty="0"/>
              <a:t> </a:t>
            </a:r>
            <a:r>
              <a:rPr lang="en-US" dirty="0" err="1"/>
              <a:t>Lastname</a:t>
            </a:r>
            <a:endParaRPr lang="en-US" dirty="0"/>
          </a:p>
          <a:p>
            <a:pPr lvl="1"/>
            <a:r>
              <a:rPr lang="en-US" dirty="0"/>
              <a:t>Job title goes here</a:t>
            </a:r>
          </a:p>
        </p:txBody>
      </p:sp>
      <p:sp>
        <p:nvSpPr>
          <p:cNvPr id="18" name="Picture Placeholder 9">
            <a:extLst>
              <a:ext uri="{FF2B5EF4-FFF2-40B4-BE49-F238E27FC236}">
                <a16:creationId xmlns:a16="http://schemas.microsoft.com/office/drawing/2014/main" id="{FF91A921-D66F-70F2-CBE9-BBFC0169F4F1}"/>
              </a:ext>
            </a:extLst>
          </p:cNvPr>
          <p:cNvSpPr>
            <a:spLocks noGrp="1"/>
          </p:cNvSpPr>
          <p:nvPr>
            <p:ph type="pic" sz="quarter" idx="61" hasCustomPrompt="1"/>
          </p:nvPr>
        </p:nvSpPr>
        <p:spPr>
          <a:xfrm>
            <a:off x="1047800" y="3586927"/>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19" name="Picture Placeholder 9">
            <a:extLst>
              <a:ext uri="{FF2B5EF4-FFF2-40B4-BE49-F238E27FC236}">
                <a16:creationId xmlns:a16="http://schemas.microsoft.com/office/drawing/2014/main" id="{9F739708-071D-30B0-4BB1-21DF8BCB1898}"/>
              </a:ext>
            </a:extLst>
          </p:cNvPr>
          <p:cNvSpPr>
            <a:spLocks noGrp="1"/>
          </p:cNvSpPr>
          <p:nvPr>
            <p:ph type="pic" sz="quarter" idx="62" hasCustomPrompt="1"/>
          </p:nvPr>
        </p:nvSpPr>
        <p:spPr>
          <a:xfrm>
            <a:off x="2969504" y="3586927"/>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20" name="Picture Placeholder 9">
            <a:extLst>
              <a:ext uri="{FF2B5EF4-FFF2-40B4-BE49-F238E27FC236}">
                <a16:creationId xmlns:a16="http://schemas.microsoft.com/office/drawing/2014/main" id="{9A5B743F-B1AF-821A-15FC-7E37579C295C}"/>
              </a:ext>
            </a:extLst>
          </p:cNvPr>
          <p:cNvSpPr>
            <a:spLocks noGrp="1"/>
          </p:cNvSpPr>
          <p:nvPr>
            <p:ph type="pic" sz="quarter" idx="63" hasCustomPrompt="1"/>
          </p:nvPr>
        </p:nvSpPr>
        <p:spPr>
          <a:xfrm>
            <a:off x="4891208" y="3586927"/>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21" name="Picture Placeholder 9">
            <a:extLst>
              <a:ext uri="{FF2B5EF4-FFF2-40B4-BE49-F238E27FC236}">
                <a16:creationId xmlns:a16="http://schemas.microsoft.com/office/drawing/2014/main" id="{24E0B50C-5143-A7EB-9DAF-62360E2045B8}"/>
              </a:ext>
            </a:extLst>
          </p:cNvPr>
          <p:cNvSpPr>
            <a:spLocks noGrp="1"/>
          </p:cNvSpPr>
          <p:nvPr>
            <p:ph type="pic" sz="quarter" idx="64" hasCustomPrompt="1"/>
          </p:nvPr>
        </p:nvSpPr>
        <p:spPr>
          <a:xfrm>
            <a:off x="6812912" y="3586927"/>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22" name="Picture Placeholder 9">
            <a:extLst>
              <a:ext uri="{FF2B5EF4-FFF2-40B4-BE49-F238E27FC236}">
                <a16:creationId xmlns:a16="http://schemas.microsoft.com/office/drawing/2014/main" id="{353F1228-BB7B-1CBC-B6EA-02B5E57B22B4}"/>
              </a:ext>
            </a:extLst>
          </p:cNvPr>
          <p:cNvSpPr>
            <a:spLocks noGrp="1"/>
          </p:cNvSpPr>
          <p:nvPr>
            <p:ph type="pic" sz="quarter" idx="65" hasCustomPrompt="1"/>
          </p:nvPr>
        </p:nvSpPr>
        <p:spPr>
          <a:xfrm>
            <a:off x="8734616" y="3586927"/>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23" name="Picture Placeholder 9">
            <a:extLst>
              <a:ext uri="{FF2B5EF4-FFF2-40B4-BE49-F238E27FC236}">
                <a16:creationId xmlns:a16="http://schemas.microsoft.com/office/drawing/2014/main" id="{B425D799-8CF6-E464-0E78-369CD059C50D}"/>
              </a:ext>
            </a:extLst>
          </p:cNvPr>
          <p:cNvSpPr>
            <a:spLocks noGrp="1"/>
          </p:cNvSpPr>
          <p:nvPr>
            <p:ph type="pic" sz="quarter" idx="66" hasCustomPrompt="1"/>
          </p:nvPr>
        </p:nvSpPr>
        <p:spPr>
          <a:xfrm>
            <a:off x="10656320" y="3586927"/>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24" name="Picture Placeholder 9">
            <a:extLst>
              <a:ext uri="{FF2B5EF4-FFF2-40B4-BE49-F238E27FC236}">
                <a16:creationId xmlns:a16="http://schemas.microsoft.com/office/drawing/2014/main" id="{65769231-4F68-19F3-06B7-2031DC0FA863}"/>
              </a:ext>
            </a:extLst>
          </p:cNvPr>
          <p:cNvSpPr>
            <a:spLocks noGrp="1"/>
          </p:cNvSpPr>
          <p:nvPr>
            <p:ph type="pic" sz="quarter" idx="67" hasCustomPrompt="1"/>
          </p:nvPr>
        </p:nvSpPr>
        <p:spPr>
          <a:xfrm>
            <a:off x="1047800" y="4443320"/>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25" name="Picture Placeholder 9">
            <a:extLst>
              <a:ext uri="{FF2B5EF4-FFF2-40B4-BE49-F238E27FC236}">
                <a16:creationId xmlns:a16="http://schemas.microsoft.com/office/drawing/2014/main" id="{BB0FFB9F-D2DA-6216-6D1F-58347C58EDFB}"/>
              </a:ext>
            </a:extLst>
          </p:cNvPr>
          <p:cNvSpPr>
            <a:spLocks noGrp="1"/>
          </p:cNvSpPr>
          <p:nvPr>
            <p:ph type="pic" sz="quarter" idx="68" hasCustomPrompt="1"/>
          </p:nvPr>
        </p:nvSpPr>
        <p:spPr>
          <a:xfrm>
            <a:off x="2969504" y="4443320"/>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26" name="Picture Placeholder 9">
            <a:extLst>
              <a:ext uri="{FF2B5EF4-FFF2-40B4-BE49-F238E27FC236}">
                <a16:creationId xmlns:a16="http://schemas.microsoft.com/office/drawing/2014/main" id="{6C761E74-46EA-8BEB-3C91-E6F76A1E303B}"/>
              </a:ext>
            </a:extLst>
          </p:cNvPr>
          <p:cNvSpPr>
            <a:spLocks noGrp="1"/>
          </p:cNvSpPr>
          <p:nvPr>
            <p:ph type="pic" sz="quarter" idx="69" hasCustomPrompt="1"/>
          </p:nvPr>
        </p:nvSpPr>
        <p:spPr>
          <a:xfrm>
            <a:off x="4891208" y="4443320"/>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27" name="Picture Placeholder 9">
            <a:extLst>
              <a:ext uri="{FF2B5EF4-FFF2-40B4-BE49-F238E27FC236}">
                <a16:creationId xmlns:a16="http://schemas.microsoft.com/office/drawing/2014/main" id="{CDBBA23F-2897-D54F-E56F-E7DFCBD8C7AA}"/>
              </a:ext>
            </a:extLst>
          </p:cNvPr>
          <p:cNvSpPr>
            <a:spLocks noGrp="1"/>
          </p:cNvSpPr>
          <p:nvPr>
            <p:ph type="pic" sz="quarter" idx="70" hasCustomPrompt="1"/>
          </p:nvPr>
        </p:nvSpPr>
        <p:spPr>
          <a:xfrm>
            <a:off x="6812912" y="4443320"/>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28" name="Picture Placeholder 9">
            <a:extLst>
              <a:ext uri="{FF2B5EF4-FFF2-40B4-BE49-F238E27FC236}">
                <a16:creationId xmlns:a16="http://schemas.microsoft.com/office/drawing/2014/main" id="{CABE8AF0-418D-1BC7-3B05-4BD6FADE0B8C}"/>
              </a:ext>
            </a:extLst>
          </p:cNvPr>
          <p:cNvSpPr>
            <a:spLocks noGrp="1"/>
          </p:cNvSpPr>
          <p:nvPr>
            <p:ph type="pic" sz="quarter" idx="71" hasCustomPrompt="1"/>
          </p:nvPr>
        </p:nvSpPr>
        <p:spPr>
          <a:xfrm>
            <a:off x="8734616" y="4443320"/>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29" name="Picture Placeholder 9">
            <a:extLst>
              <a:ext uri="{FF2B5EF4-FFF2-40B4-BE49-F238E27FC236}">
                <a16:creationId xmlns:a16="http://schemas.microsoft.com/office/drawing/2014/main" id="{FCC649B1-F458-A323-8732-E4715616EA51}"/>
              </a:ext>
            </a:extLst>
          </p:cNvPr>
          <p:cNvSpPr>
            <a:spLocks noGrp="1"/>
          </p:cNvSpPr>
          <p:nvPr>
            <p:ph type="pic" sz="quarter" idx="72" hasCustomPrompt="1"/>
          </p:nvPr>
        </p:nvSpPr>
        <p:spPr>
          <a:xfrm>
            <a:off x="10656320" y="4443320"/>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30" name="Picture Placeholder 9">
            <a:extLst>
              <a:ext uri="{FF2B5EF4-FFF2-40B4-BE49-F238E27FC236}">
                <a16:creationId xmlns:a16="http://schemas.microsoft.com/office/drawing/2014/main" id="{43D5B0AD-23AD-D5D6-39AB-A33CECC44C6F}"/>
              </a:ext>
            </a:extLst>
          </p:cNvPr>
          <p:cNvSpPr>
            <a:spLocks noGrp="1"/>
          </p:cNvSpPr>
          <p:nvPr>
            <p:ph type="pic" sz="quarter" idx="73" hasCustomPrompt="1"/>
          </p:nvPr>
        </p:nvSpPr>
        <p:spPr>
          <a:xfrm>
            <a:off x="1047800" y="5292862"/>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31" name="Picture Placeholder 9">
            <a:extLst>
              <a:ext uri="{FF2B5EF4-FFF2-40B4-BE49-F238E27FC236}">
                <a16:creationId xmlns:a16="http://schemas.microsoft.com/office/drawing/2014/main" id="{16D3565D-FABD-575B-764E-26EDB7CB2427}"/>
              </a:ext>
            </a:extLst>
          </p:cNvPr>
          <p:cNvSpPr>
            <a:spLocks noGrp="1"/>
          </p:cNvSpPr>
          <p:nvPr>
            <p:ph type="pic" sz="quarter" idx="74" hasCustomPrompt="1"/>
          </p:nvPr>
        </p:nvSpPr>
        <p:spPr>
          <a:xfrm>
            <a:off x="2969504" y="5292862"/>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32" name="Picture Placeholder 9">
            <a:extLst>
              <a:ext uri="{FF2B5EF4-FFF2-40B4-BE49-F238E27FC236}">
                <a16:creationId xmlns:a16="http://schemas.microsoft.com/office/drawing/2014/main" id="{6557345C-820B-679D-32EA-E85C4E3E4022}"/>
              </a:ext>
            </a:extLst>
          </p:cNvPr>
          <p:cNvSpPr>
            <a:spLocks noGrp="1"/>
          </p:cNvSpPr>
          <p:nvPr>
            <p:ph type="pic" sz="quarter" idx="75" hasCustomPrompt="1"/>
          </p:nvPr>
        </p:nvSpPr>
        <p:spPr>
          <a:xfrm>
            <a:off x="4891208" y="5292862"/>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33" name="Picture Placeholder 9">
            <a:extLst>
              <a:ext uri="{FF2B5EF4-FFF2-40B4-BE49-F238E27FC236}">
                <a16:creationId xmlns:a16="http://schemas.microsoft.com/office/drawing/2014/main" id="{437FC43B-28B7-3507-6D41-67D493C66EC2}"/>
              </a:ext>
            </a:extLst>
          </p:cNvPr>
          <p:cNvSpPr>
            <a:spLocks noGrp="1"/>
          </p:cNvSpPr>
          <p:nvPr>
            <p:ph type="pic" sz="quarter" idx="76" hasCustomPrompt="1"/>
          </p:nvPr>
        </p:nvSpPr>
        <p:spPr>
          <a:xfrm>
            <a:off x="6812912" y="5292862"/>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34" name="Picture Placeholder 9">
            <a:extLst>
              <a:ext uri="{FF2B5EF4-FFF2-40B4-BE49-F238E27FC236}">
                <a16:creationId xmlns:a16="http://schemas.microsoft.com/office/drawing/2014/main" id="{5BDE9C88-1D62-475E-59FA-AE77C790048B}"/>
              </a:ext>
            </a:extLst>
          </p:cNvPr>
          <p:cNvSpPr>
            <a:spLocks noGrp="1"/>
          </p:cNvSpPr>
          <p:nvPr>
            <p:ph type="pic" sz="quarter" idx="77" hasCustomPrompt="1"/>
          </p:nvPr>
        </p:nvSpPr>
        <p:spPr>
          <a:xfrm>
            <a:off x="8734616" y="5292862"/>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35" name="Picture Placeholder 9">
            <a:extLst>
              <a:ext uri="{FF2B5EF4-FFF2-40B4-BE49-F238E27FC236}">
                <a16:creationId xmlns:a16="http://schemas.microsoft.com/office/drawing/2014/main" id="{DF1C6CB8-6697-F3F2-81F5-225BDDB20C88}"/>
              </a:ext>
            </a:extLst>
          </p:cNvPr>
          <p:cNvSpPr>
            <a:spLocks noGrp="1"/>
          </p:cNvSpPr>
          <p:nvPr>
            <p:ph type="pic" sz="quarter" idx="78" hasCustomPrompt="1"/>
          </p:nvPr>
        </p:nvSpPr>
        <p:spPr>
          <a:xfrm>
            <a:off x="10656320" y="5292862"/>
            <a:ext cx="479597" cy="417399"/>
          </a:xfrm>
          <a:prstGeom prst="rect">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MCA U ten U five" panose="02000507000000020003" pitchFamily="2" charset="77"/>
                <a:cs typeface="Arial" panose="020B0604020202020204" pitchFamily="34" charset="0"/>
              </a:defRPr>
            </a:lvl1pPr>
          </a:lstStyle>
          <a:p>
            <a:pPr lvl="0" algn="ctr"/>
            <a:r>
              <a:rPr lang="en-US" dirty="0"/>
              <a:t>headshot</a:t>
            </a:r>
          </a:p>
        </p:txBody>
      </p:sp>
      <p:sp>
        <p:nvSpPr>
          <p:cNvPr id="4" name="Title 3">
            <a:extLst>
              <a:ext uri="{FF2B5EF4-FFF2-40B4-BE49-F238E27FC236}">
                <a16:creationId xmlns:a16="http://schemas.microsoft.com/office/drawing/2014/main" id="{6AE50AEC-D56B-6086-B13B-A7F739B095B4}"/>
              </a:ext>
            </a:extLst>
          </p:cNvPr>
          <p:cNvSpPr>
            <a:spLocks noGrp="1"/>
          </p:cNvSpPr>
          <p:nvPr>
            <p:ph type="title"/>
          </p:nvPr>
        </p:nvSpPr>
        <p:spPr/>
        <p:txBody>
          <a:bodyPr/>
          <a:lstStyle>
            <a:lvl1pPr>
              <a:defRPr b="0" i="0">
                <a:latin typeface="MCA U ten U five" panose="02000507000000020003" pitchFamily="2" charset="77"/>
              </a:defRPr>
            </a:lvl1pPr>
          </a:lstStyle>
          <a:p>
            <a:r>
              <a:rPr lang="en-US"/>
              <a:t>Click to edit Master title style</a:t>
            </a:r>
            <a:endParaRPr lang="en-US" dirty="0"/>
          </a:p>
        </p:txBody>
      </p:sp>
      <p:sp>
        <p:nvSpPr>
          <p:cNvPr id="63" name="Date Placeholder 62">
            <a:extLst>
              <a:ext uri="{FF2B5EF4-FFF2-40B4-BE49-F238E27FC236}">
                <a16:creationId xmlns:a16="http://schemas.microsoft.com/office/drawing/2014/main" id="{0821ECC2-AEB4-67C3-7176-E041E438A02C}"/>
              </a:ext>
            </a:extLst>
          </p:cNvPr>
          <p:cNvSpPr>
            <a:spLocks noGrp="1"/>
          </p:cNvSpPr>
          <p:nvPr>
            <p:ph type="dt" sz="half" idx="152"/>
          </p:nvPr>
        </p:nvSpPr>
        <p:spPr/>
        <p:txBody>
          <a:bodyPr/>
          <a:lstStyle/>
          <a:p>
            <a:fld id="{FF9A8E65-C170-534D-962E-73B763A1D6C4}" type="datetime1">
              <a:rPr lang="en-US" smtClean="0"/>
              <a:pPr/>
              <a:t>8/11/2026</a:t>
            </a:fld>
            <a:endParaRPr lang="en-US" dirty="0"/>
          </a:p>
        </p:txBody>
      </p:sp>
      <p:pic>
        <p:nvPicPr>
          <p:cNvPr id="66" name="Graphic 65">
            <a:extLst>
              <a:ext uri="{FF2B5EF4-FFF2-40B4-BE49-F238E27FC236}">
                <a16:creationId xmlns:a16="http://schemas.microsoft.com/office/drawing/2014/main" id="{3D129058-4F58-7CCD-506D-9A2EBED0FDB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Tree>
    <p:extLst>
      <p:ext uri="{BB962C8B-B14F-4D97-AF65-F5344CB8AC3E}">
        <p14:creationId xmlns:p14="http://schemas.microsoft.com/office/powerpoint/2010/main" val="4246161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Presentation Planner 1">
    <p:spTree>
      <p:nvGrpSpPr>
        <p:cNvPr id="1" name=""/>
        <p:cNvGrpSpPr/>
        <p:nvPr/>
      </p:nvGrpSpPr>
      <p:grpSpPr>
        <a:xfrm>
          <a:off x="0" y="0"/>
          <a:ext cx="0" cy="0"/>
          <a:chOff x="0" y="0"/>
          <a:chExt cx="0" cy="0"/>
        </a:xfrm>
      </p:grpSpPr>
      <p:sp>
        <p:nvSpPr>
          <p:cNvPr id="16" name="Date Placeholder 15">
            <a:extLst>
              <a:ext uri="{FF2B5EF4-FFF2-40B4-BE49-F238E27FC236}">
                <a16:creationId xmlns:a16="http://schemas.microsoft.com/office/drawing/2014/main" id="{B4EA9F20-C8D5-D68F-9A65-1E21789B7FFD}"/>
              </a:ext>
            </a:extLst>
          </p:cNvPr>
          <p:cNvSpPr>
            <a:spLocks noGrp="1"/>
          </p:cNvSpPr>
          <p:nvPr>
            <p:ph type="dt" sz="half" idx="15"/>
          </p:nvPr>
        </p:nvSpPr>
        <p:spPr/>
        <p:txBody>
          <a:bodyPr/>
          <a:lstStyle/>
          <a:p>
            <a:fld id="{FF9A8E65-C170-534D-962E-73B763A1D6C4}" type="datetime1">
              <a:rPr lang="en-US" smtClean="0"/>
              <a:pPr/>
              <a:t>8/11/2026</a:t>
            </a:fld>
            <a:endParaRPr lang="en-US" dirty="0"/>
          </a:p>
        </p:txBody>
      </p:sp>
      <p:sp>
        <p:nvSpPr>
          <p:cNvPr id="17" name="Footer Placeholder 16">
            <a:extLst>
              <a:ext uri="{FF2B5EF4-FFF2-40B4-BE49-F238E27FC236}">
                <a16:creationId xmlns:a16="http://schemas.microsoft.com/office/drawing/2014/main" id="{B9F4F294-9848-A84A-09C4-00539A9B1346}"/>
              </a:ext>
            </a:extLst>
          </p:cNvPr>
          <p:cNvSpPr>
            <a:spLocks noGrp="1"/>
          </p:cNvSpPr>
          <p:nvPr>
            <p:ph type="ftr" sz="quarter" idx="16"/>
          </p:nvPr>
        </p:nvSpPr>
        <p:spPr/>
        <p:txBody>
          <a:bodyPr/>
          <a:lstStyle/>
          <a:p>
            <a:endParaRPr lang="en-US" dirty="0"/>
          </a:p>
        </p:txBody>
      </p:sp>
      <p:sp>
        <p:nvSpPr>
          <p:cNvPr id="18" name="Slide Number Placeholder 17">
            <a:extLst>
              <a:ext uri="{FF2B5EF4-FFF2-40B4-BE49-F238E27FC236}">
                <a16:creationId xmlns:a16="http://schemas.microsoft.com/office/drawing/2014/main" id="{B361A315-5CA8-DA58-5F94-8CD7B76F2496}"/>
              </a:ext>
            </a:extLst>
          </p:cNvPr>
          <p:cNvSpPr>
            <a:spLocks noGrp="1"/>
          </p:cNvSpPr>
          <p:nvPr>
            <p:ph type="sldNum" sz="quarter" idx="17"/>
          </p:nvPr>
        </p:nvSpPr>
        <p:spPr/>
        <p:txBody>
          <a:bodyPr/>
          <a:lstStyle/>
          <a:p>
            <a:fld id="{1AD59F8F-821C-794D-AFBA-1518A32149B9}" type="slidenum">
              <a:rPr lang="en-US" smtClean="0"/>
              <a:pPr/>
              <a:t>‹#›</a:t>
            </a:fld>
            <a:endParaRPr lang="en-US" dirty="0"/>
          </a:p>
        </p:txBody>
      </p:sp>
      <p:pic>
        <p:nvPicPr>
          <p:cNvPr id="19" name="Graphic 18">
            <a:extLst>
              <a:ext uri="{FF2B5EF4-FFF2-40B4-BE49-F238E27FC236}">
                <a16:creationId xmlns:a16="http://schemas.microsoft.com/office/drawing/2014/main" id="{90F2BFE1-0C0B-44E2-AB09-C3D0199B5E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 name="Title 14">
            <a:extLst>
              <a:ext uri="{FF2B5EF4-FFF2-40B4-BE49-F238E27FC236}">
                <a16:creationId xmlns:a16="http://schemas.microsoft.com/office/drawing/2014/main" id="{71FEBA52-A953-74C3-ADB4-BCE3AD003AFE}"/>
              </a:ext>
            </a:extLst>
          </p:cNvPr>
          <p:cNvSpPr txBox="1">
            <a:spLocks/>
          </p:cNvSpPr>
          <p:nvPr userDrawn="1"/>
        </p:nvSpPr>
        <p:spPr>
          <a:xfrm>
            <a:off x="401961" y="323813"/>
            <a:ext cx="11378560" cy="369947"/>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3200" b="0" i="0" kern="1200" spc="-100" baseline="0">
                <a:solidFill>
                  <a:schemeClr val="tx1"/>
                </a:solidFill>
                <a:latin typeface="MCA U ten U five" panose="02000507000000020003" pitchFamily="2" charset="77"/>
                <a:ea typeface="+mj-ea"/>
                <a:cs typeface="+mj-cs"/>
              </a:defRPr>
            </a:lvl1pPr>
          </a:lstStyle>
          <a:p>
            <a:r>
              <a:rPr lang="en-US" dirty="0"/>
              <a:t>Identify Your Foundational Elements</a:t>
            </a:r>
          </a:p>
        </p:txBody>
      </p:sp>
      <p:sp>
        <p:nvSpPr>
          <p:cNvPr id="4" name="TextBox 3">
            <a:extLst>
              <a:ext uri="{FF2B5EF4-FFF2-40B4-BE49-F238E27FC236}">
                <a16:creationId xmlns:a16="http://schemas.microsoft.com/office/drawing/2014/main" id="{489DD170-30A5-F027-B902-21075CD1B9EB}"/>
              </a:ext>
            </a:extLst>
          </p:cNvPr>
          <p:cNvSpPr txBox="1"/>
          <p:nvPr userDrawn="1"/>
        </p:nvSpPr>
        <p:spPr>
          <a:xfrm>
            <a:off x="401413" y="711221"/>
            <a:ext cx="5300869" cy="509318"/>
          </a:xfrm>
          <a:prstGeom prst="rect">
            <a:avLst/>
          </a:prstGeom>
        </p:spPr>
        <p:txBody>
          <a:bodyPr vert="horz" lIns="0" tIns="0" rIns="0" bIns="0" rtlCol="0">
            <a:noAutofit/>
          </a:bodyPr>
          <a:lstStyle>
            <a:lvl1pPr lvl="0" indent="0">
              <a:lnSpc>
                <a:spcPct val="90000"/>
              </a:lnSpc>
              <a:spcBef>
                <a:spcPts val="1800"/>
              </a:spcBef>
              <a:buFont typeface="Arial" panose="020B0604020202020204" pitchFamily="34" charset="0"/>
              <a:buNone/>
              <a:defRPr sz="1400" b="0" i="0" cap="all" spc="-30" baseline="0">
                <a:latin typeface="MCA U ten U five" panose="02000507000000020003" pitchFamily="2" charset="77"/>
              </a:defRPr>
            </a:lvl1pPr>
            <a:lvl2pPr marL="173038" indent="-173038">
              <a:lnSpc>
                <a:spcPct val="90000"/>
              </a:lnSpc>
              <a:spcBef>
                <a:spcPts val="600"/>
              </a:spcBef>
              <a:buFont typeface="Wingdings" pitchFamily="2" charset="2"/>
              <a:buChar char="§"/>
              <a:tabLst/>
              <a:defRPr sz="1400" b="0" i="0">
                <a:latin typeface="MCA U ten U five" panose="02000507000000020003" pitchFamily="2" charset="77"/>
              </a:defRPr>
            </a:lvl2pPr>
            <a:lvl3pPr marL="290513" indent="-117475">
              <a:lnSpc>
                <a:spcPct val="90000"/>
              </a:lnSpc>
              <a:spcBef>
                <a:spcPts val="300"/>
              </a:spcBef>
              <a:buFont typeface="Wingdings" pitchFamily="2" charset="2"/>
              <a:buChar char="§"/>
              <a:tabLst/>
              <a:defRPr sz="1200" b="1" i="0">
                <a:latin typeface="MCA U ten U five" panose="02000507000000020003" pitchFamily="2" charset="77"/>
              </a:defRPr>
            </a:lvl3pPr>
            <a:lvl4pPr marL="290513" indent="-117475">
              <a:lnSpc>
                <a:spcPct val="90000"/>
              </a:lnSpc>
              <a:spcBef>
                <a:spcPts val="300"/>
              </a:spcBef>
              <a:buFont typeface="Wingdings" pitchFamily="2" charset="2"/>
              <a:buChar char="§"/>
              <a:tabLst/>
              <a:defRPr sz="1200" b="1" i="0">
                <a:latin typeface="MCA U ten U five" panose="02000507000000020003" pitchFamily="2" charset="77"/>
              </a:defRPr>
            </a:lvl4pPr>
            <a:lvl5pPr marL="290513" indent="-117475">
              <a:lnSpc>
                <a:spcPct val="90000"/>
              </a:lnSpc>
              <a:spcBef>
                <a:spcPts val="300"/>
              </a:spcBef>
              <a:buFont typeface="Wingdings" pitchFamily="2" charset="2"/>
              <a:buChar char="§"/>
              <a:tabLst/>
              <a:defRPr sz="1200" b="1" i="0">
                <a:latin typeface="MCA U ten U five" panose="02000507000000020003"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dirty="0"/>
              <a:t>Step 1</a:t>
            </a:r>
          </a:p>
        </p:txBody>
      </p:sp>
      <p:sp>
        <p:nvSpPr>
          <p:cNvPr id="5" name="Text Placeholder 7">
            <a:extLst>
              <a:ext uri="{FF2B5EF4-FFF2-40B4-BE49-F238E27FC236}">
                <a16:creationId xmlns:a16="http://schemas.microsoft.com/office/drawing/2014/main" id="{D07C4E72-5511-87DB-E796-F42E4EFFFB08}"/>
              </a:ext>
            </a:extLst>
          </p:cNvPr>
          <p:cNvSpPr>
            <a:spLocks noGrp="1"/>
          </p:cNvSpPr>
          <p:nvPr>
            <p:ph type="body" sz="quarter" idx="13" hasCustomPrompt="1"/>
          </p:nvPr>
        </p:nvSpPr>
        <p:spPr>
          <a:xfrm>
            <a:off x="387736"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6FF7D3D6-8BB1-9230-8191-00C4826C8AB5}"/>
              </a:ext>
            </a:extLst>
          </p:cNvPr>
          <p:cNvSpPr txBox="1">
            <a:spLocks/>
          </p:cNvSpPr>
          <p:nvPr userDrawn="1"/>
        </p:nvSpPr>
        <p:spPr>
          <a:xfrm>
            <a:off x="401413" y="1395364"/>
            <a:ext cx="3510185"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What is the goal of my presentation?</a:t>
            </a:r>
          </a:p>
        </p:txBody>
      </p:sp>
      <p:sp>
        <p:nvSpPr>
          <p:cNvPr id="11" name="Title 1">
            <a:extLst>
              <a:ext uri="{FF2B5EF4-FFF2-40B4-BE49-F238E27FC236}">
                <a16:creationId xmlns:a16="http://schemas.microsoft.com/office/drawing/2014/main" id="{ADE01A6F-4B3C-C0B9-1C90-14FE9275E505}"/>
              </a:ext>
            </a:extLst>
          </p:cNvPr>
          <p:cNvSpPr txBox="1">
            <a:spLocks/>
          </p:cNvSpPr>
          <p:nvPr userDrawn="1"/>
        </p:nvSpPr>
        <p:spPr>
          <a:xfrm>
            <a:off x="4319148" y="1395364"/>
            <a:ext cx="3504050"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Who is the audience?</a:t>
            </a:r>
          </a:p>
        </p:txBody>
      </p:sp>
      <p:sp>
        <p:nvSpPr>
          <p:cNvPr id="12" name="Title 1">
            <a:extLst>
              <a:ext uri="{FF2B5EF4-FFF2-40B4-BE49-F238E27FC236}">
                <a16:creationId xmlns:a16="http://schemas.microsoft.com/office/drawing/2014/main" id="{FA6DD9E0-0173-76F7-C271-51D9C7329FC7}"/>
              </a:ext>
            </a:extLst>
          </p:cNvPr>
          <p:cNvSpPr txBox="1">
            <a:spLocks/>
          </p:cNvSpPr>
          <p:nvPr userDrawn="1"/>
        </p:nvSpPr>
        <p:spPr>
          <a:xfrm>
            <a:off x="8260080" y="1395364"/>
            <a:ext cx="3474716"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What is my desired outcome</a:t>
            </a:r>
          </a:p>
        </p:txBody>
      </p:sp>
      <p:sp>
        <p:nvSpPr>
          <p:cNvPr id="25" name="Text Placeholder 7">
            <a:extLst>
              <a:ext uri="{FF2B5EF4-FFF2-40B4-BE49-F238E27FC236}">
                <a16:creationId xmlns:a16="http://schemas.microsoft.com/office/drawing/2014/main" id="{40D15737-8F69-4E1F-4229-DCFEAA74E992}"/>
              </a:ext>
            </a:extLst>
          </p:cNvPr>
          <p:cNvSpPr>
            <a:spLocks noGrp="1"/>
          </p:cNvSpPr>
          <p:nvPr>
            <p:ph type="body" sz="quarter" idx="19" hasCustomPrompt="1"/>
          </p:nvPr>
        </p:nvSpPr>
        <p:spPr>
          <a:xfrm>
            <a:off x="4319148"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Text Placeholder 7">
            <a:extLst>
              <a:ext uri="{FF2B5EF4-FFF2-40B4-BE49-F238E27FC236}">
                <a16:creationId xmlns:a16="http://schemas.microsoft.com/office/drawing/2014/main" id="{A70C87A0-3A40-0149-0707-13FFA883DD86}"/>
              </a:ext>
            </a:extLst>
          </p:cNvPr>
          <p:cNvSpPr>
            <a:spLocks noGrp="1"/>
          </p:cNvSpPr>
          <p:nvPr>
            <p:ph type="body" sz="quarter" idx="20" hasCustomPrompt="1"/>
          </p:nvPr>
        </p:nvSpPr>
        <p:spPr>
          <a:xfrm>
            <a:off x="8260081"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23133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Presentation Planner 2">
    <p:spTree>
      <p:nvGrpSpPr>
        <p:cNvPr id="1" name=""/>
        <p:cNvGrpSpPr/>
        <p:nvPr/>
      </p:nvGrpSpPr>
      <p:grpSpPr>
        <a:xfrm>
          <a:off x="0" y="0"/>
          <a:ext cx="0" cy="0"/>
          <a:chOff x="0" y="0"/>
          <a:chExt cx="0" cy="0"/>
        </a:xfrm>
      </p:grpSpPr>
      <p:sp>
        <p:nvSpPr>
          <p:cNvPr id="16" name="Date Placeholder 15">
            <a:extLst>
              <a:ext uri="{FF2B5EF4-FFF2-40B4-BE49-F238E27FC236}">
                <a16:creationId xmlns:a16="http://schemas.microsoft.com/office/drawing/2014/main" id="{B4EA9F20-C8D5-D68F-9A65-1E21789B7FFD}"/>
              </a:ext>
            </a:extLst>
          </p:cNvPr>
          <p:cNvSpPr>
            <a:spLocks noGrp="1"/>
          </p:cNvSpPr>
          <p:nvPr>
            <p:ph type="dt" sz="half" idx="15"/>
          </p:nvPr>
        </p:nvSpPr>
        <p:spPr/>
        <p:txBody>
          <a:bodyPr/>
          <a:lstStyle/>
          <a:p>
            <a:fld id="{FF9A8E65-C170-534D-962E-73B763A1D6C4}" type="datetime1">
              <a:rPr lang="en-US" smtClean="0"/>
              <a:pPr/>
              <a:t>8/11/2026</a:t>
            </a:fld>
            <a:endParaRPr lang="en-US" dirty="0"/>
          </a:p>
        </p:txBody>
      </p:sp>
      <p:sp>
        <p:nvSpPr>
          <p:cNvPr id="17" name="Footer Placeholder 16">
            <a:extLst>
              <a:ext uri="{FF2B5EF4-FFF2-40B4-BE49-F238E27FC236}">
                <a16:creationId xmlns:a16="http://schemas.microsoft.com/office/drawing/2014/main" id="{B9F4F294-9848-A84A-09C4-00539A9B1346}"/>
              </a:ext>
            </a:extLst>
          </p:cNvPr>
          <p:cNvSpPr>
            <a:spLocks noGrp="1"/>
          </p:cNvSpPr>
          <p:nvPr>
            <p:ph type="ftr" sz="quarter" idx="16"/>
          </p:nvPr>
        </p:nvSpPr>
        <p:spPr/>
        <p:txBody>
          <a:bodyPr/>
          <a:lstStyle/>
          <a:p>
            <a:endParaRPr lang="en-US" dirty="0"/>
          </a:p>
        </p:txBody>
      </p:sp>
      <p:sp>
        <p:nvSpPr>
          <p:cNvPr id="18" name="Slide Number Placeholder 17">
            <a:extLst>
              <a:ext uri="{FF2B5EF4-FFF2-40B4-BE49-F238E27FC236}">
                <a16:creationId xmlns:a16="http://schemas.microsoft.com/office/drawing/2014/main" id="{B361A315-5CA8-DA58-5F94-8CD7B76F2496}"/>
              </a:ext>
            </a:extLst>
          </p:cNvPr>
          <p:cNvSpPr>
            <a:spLocks noGrp="1"/>
          </p:cNvSpPr>
          <p:nvPr>
            <p:ph type="sldNum" sz="quarter" idx="17"/>
          </p:nvPr>
        </p:nvSpPr>
        <p:spPr/>
        <p:txBody>
          <a:bodyPr/>
          <a:lstStyle/>
          <a:p>
            <a:fld id="{1AD59F8F-821C-794D-AFBA-1518A32149B9}" type="slidenum">
              <a:rPr lang="en-US" smtClean="0"/>
              <a:pPr/>
              <a:t>‹#›</a:t>
            </a:fld>
            <a:endParaRPr lang="en-US" dirty="0"/>
          </a:p>
        </p:txBody>
      </p:sp>
      <p:pic>
        <p:nvPicPr>
          <p:cNvPr id="19" name="Graphic 18">
            <a:extLst>
              <a:ext uri="{FF2B5EF4-FFF2-40B4-BE49-F238E27FC236}">
                <a16:creationId xmlns:a16="http://schemas.microsoft.com/office/drawing/2014/main" id="{90F2BFE1-0C0B-44E2-AB09-C3D0199B5E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 name="Title 14">
            <a:extLst>
              <a:ext uri="{FF2B5EF4-FFF2-40B4-BE49-F238E27FC236}">
                <a16:creationId xmlns:a16="http://schemas.microsoft.com/office/drawing/2014/main" id="{71FEBA52-A953-74C3-ADB4-BCE3AD003AFE}"/>
              </a:ext>
            </a:extLst>
          </p:cNvPr>
          <p:cNvSpPr txBox="1">
            <a:spLocks/>
          </p:cNvSpPr>
          <p:nvPr userDrawn="1"/>
        </p:nvSpPr>
        <p:spPr>
          <a:xfrm>
            <a:off x="401961" y="323813"/>
            <a:ext cx="11378560" cy="369947"/>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3200" b="0" i="0" kern="1200" spc="-100" baseline="0">
                <a:solidFill>
                  <a:schemeClr val="tx1"/>
                </a:solidFill>
                <a:latin typeface="MCA U ten U five" panose="02000507000000020003" pitchFamily="2" charset="77"/>
                <a:ea typeface="+mj-ea"/>
                <a:cs typeface="+mj-cs"/>
              </a:defRPr>
            </a:lvl1pPr>
          </a:lstStyle>
          <a:p>
            <a:r>
              <a:rPr lang="en-US" dirty="0"/>
              <a:t>Plan Your Content</a:t>
            </a:r>
          </a:p>
        </p:txBody>
      </p:sp>
      <p:sp>
        <p:nvSpPr>
          <p:cNvPr id="4" name="TextBox 3">
            <a:extLst>
              <a:ext uri="{FF2B5EF4-FFF2-40B4-BE49-F238E27FC236}">
                <a16:creationId xmlns:a16="http://schemas.microsoft.com/office/drawing/2014/main" id="{489DD170-30A5-F027-B902-21075CD1B9EB}"/>
              </a:ext>
            </a:extLst>
          </p:cNvPr>
          <p:cNvSpPr txBox="1"/>
          <p:nvPr userDrawn="1"/>
        </p:nvSpPr>
        <p:spPr>
          <a:xfrm>
            <a:off x="401413" y="711221"/>
            <a:ext cx="5300869" cy="509318"/>
          </a:xfrm>
          <a:prstGeom prst="rect">
            <a:avLst/>
          </a:prstGeom>
        </p:spPr>
        <p:txBody>
          <a:bodyPr vert="horz" lIns="0" tIns="0" rIns="0" bIns="0" rtlCol="0">
            <a:noAutofit/>
          </a:bodyPr>
          <a:lstStyle>
            <a:lvl1pPr lvl="0" indent="0">
              <a:lnSpc>
                <a:spcPct val="90000"/>
              </a:lnSpc>
              <a:spcBef>
                <a:spcPts val="1800"/>
              </a:spcBef>
              <a:buFont typeface="Arial" panose="020B0604020202020204" pitchFamily="34" charset="0"/>
              <a:buNone/>
              <a:defRPr sz="1400" b="0" i="0" cap="all" spc="-30" baseline="0">
                <a:latin typeface="MCA U ten U five" panose="02000507000000020003" pitchFamily="2" charset="77"/>
              </a:defRPr>
            </a:lvl1pPr>
            <a:lvl2pPr marL="173038" indent="-173038">
              <a:lnSpc>
                <a:spcPct val="90000"/>
              </a:lnSpc>
              <a:spcBef>
                <a:spcPts val="600"/>
              </a:spcBef>
              <a:buFont typeface="Wingdings" pitchFamily="2" charset="2"/>
              <a:buChar char="§"/>
              <a:tabLst/>
              <a:defRPr sz="1400" b="0" i="0">
                <a:latin typeface="MCA U ten U five" panose="02000507000000020003" pitchFamily="2" charset="77"/>
              </a:defRPr>
            </a:lvl2pPr>
            <a:lvl3pPr marL="290513" indent="-117475">
              <a:lnSpc>
                <a:spcPct val="90000"/>
              </a:lnSpc>
              <a:spcBef>
                <a:spcPts val="300"/>
              </a:spcBef>
              <a:buFont typeface="Wingdings" pitchFamily="2" charset="2"/>
              <a:buChar char="§"/>
              <a:tabLst/>
              <a:defRPr sz="1200" b="1" i="0">
                <a:latin typeface="MCA U ten U five" panose="02000507000000020003" pitchFamily="2" charset="77"/>
              </a:defRPr>
            </a:lvl3pPr>
            <a:lvl4pPr marL="290513" indent="-117475">
              <a:lnSpc>
                <a:spcPct val="90000"/>
              </a:lnSpc>
              <a:spcBef>
                <a:spcPts val="300"/>
              </a:spcBef>
              <a:buFont typeface="Wingdings" pitchFamily="2" charset="2"/>
              <a:buChar char="§"/>
              <a:tabLst/>
              <a:defRPr sz="1200" b="1" i="0">
                <a:latin typeface="MCA U ten U five" panose="02000507000000020003" pitchFamily="2" charset="77"/>
              </a:defRPr>
            </a:lvl4pPr>
            <a:lvl5pPr marL="290513" indent="-117475">
              <a:lnSpc>
                <a:spcPct val="90000"/>
              </a:lnSpc>
              <a:spcBef>
                <a:spcPts val="300"/>
              </a:spcBef>
              <a:buFont typeface="Wingdings" pitchFamily="2" charset="2"/>
              <a:buChar char="§"/>
              <a:tabLst/>
              <a:defRPr sz="1200" b="1" i="0">
                <a:latin typeface="MCA U ten U five" panose="02000507000000020003"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dirty="0"/>
              <a:t>Step 2</a:t>
            </a:r>
          </a:p>
        </p:txBody>
      </p:sp>
      <p:sp>
        <p:nvSpPr>
          <p:cNvPr id="10" name="Title 1">
            <a:extLst>
              <a:ext uri="{FF2B5EF4-FFF2-40B4-BE49-F238E27FC236}">
                <a16:creationId xmlns:a16="http://schemas.microsoft.com/office/drawing/2014/main" id="{6FF7D3D6-8BB1-9230-8191-00C4826C8AB5}"/>
              </a:ext>
            </a:extLst>
          </p:cNvPr>
          <p:cNvSpPr txBox="1">
            <a:spLocks/>
          </p:cNvSpPr>
          <p:nvPr userDrawn="1"/>
        </p:nvSpPr>
        <p:spPr>
          <a:xfrm>
            <a:off x="401413" y="1395364"/>
            <a:ext cx="3510185"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What is my main idea?</a:t>
            </a:r>
          </a:p>
        </p:txBody>
      </p:sp>
      <p:sp>
        <p:nvSpPr>
          <p:cNvPr id="11" name="Title 1">
            <a:extLst>
              <a:ext uri="{FF2B5EF4-FFF2-40B4-BE49-F238E27FC236}">
                <a16:creationId xmlns:a16="http://schemas.microsoft.com/office/drawing/2014/main" id="{ADE01A6F-4B3C-C0B9-1C90-14FE9275E505}"/>
              </a:ext>
            </a:extLst>
          </p:cNvPr>
          <p:cNvSpPr txBox="1">
            <a:spLocks/>
          </p:cNvSpPr>
          <p:nvPr userDrawn="1"/>
        </p:nvSpPr>
        <p:spPr>
          <a:xfrm>
            <a:off x="4319148" y="1395364"/>
            <a:ext cx="3504050"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What info do I need to support that idea?</a:t>
            </a:r>
          </a:p>
        </p:txBody>
      </p:sp>
      <p:sp>
        <p:nvSpPr>
          <p:cNvPr id="12" name="Title 1">
            <a:extLst>
              <a:ext uri="{FF2B5EF4-FFF2-40B4-BE49-F238E27FC236}">
                <a16:creationId xmlns:a16="http://schemas.microsoft.com/office/drawing/2014/main" id="{FA6DD9E0-0173-76F7-C271-51D9C7329FC7}"/>
              </a:ext>
            </a:extLst>
          </p:cNvPr>
          <p:cNvSpPr txBox="1">
            <a:spLocks/>
          </p:cNvSpPr>
          <p:nvPr userDrawn="1"/>
        </p:nvSpPr>
        <p:spPr>
          <a:xfrm>
            <a:off x="8260080" y="1395364"/>
            <a:ext cx="3474716"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What other content mandatories do I have?</a:t>
            </a:r>
          </a:p>
        </p:txBody>
      </p:sp>
      <p:sp>
        <p:nvSpPr>
          <p:cNvPr id="21" name="Text Placeholder 7">
            <a:extLst>
              <a:ext uri="{FF2B5EF4-FFF2-40B4-BE49-F238E27FC236}">
                <a16:creationId xmlns:a16="http://schemas.microsoft.com/office/drawing/2014/main" id="{2EAD674D-6265-985D-B81B-157AC58F89D9}"/>
              </a:ext>
            </a:extLst>
          </p:cNvPr>
          <p:cNvSpPr>
            <a:spLocks noGrp="1"/>
          </p:cNvSpPr>
          <p:nvPr>
            <p:ph type="body" sz="quarter" idx="13" hasCustomPrompt="1"/>
          </p:nvPr>
        </p:nvSpPr>
        <p:spPr>
          <a:xfrm>
            <a:off x="387736"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7">
            <a:extLst>
              <a:ext uri="{FF2B5EF4-FFF2-40B4-BE49-F238E27FC236}">
                <a16:creationId xmlns:a16="http://schemas.microsoft.com/office/drawing/2014/main" id="{752915B6-CBEB-B493-BF7C-5A231025089B}"/>
              </a:ext>
            </a:extLst>
          </p:cNvPr>
          <p:cNvSpPr>
            <a:spLocks noGrp="1"/>
          </p:cNvSpPr>
          <p:nvPr>
            <p:ph type="body" sz="quarter" idx="19" hasCustomPrompt="1"/>
          </p:nvPr>
        </p:nvSpPr>
        <p:spPr>
          <a:xfrm>
            <a:off x="4319148"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7">
            <a:extLst>
              <a:ext uri="{FF2B5EF4-FFF2-40B4-BE49-F238E27FC236}">
                <a16:creationId xmlns:a16="http://schemas.microsoft.com/office/drawing/2014/main" id="{EB374BF0-79E0-18A3-255A-961FF712A686}"/>
              </a:ext>
            </a:extLst>
          </p:cNvPr>
          <p:cNvSpPr>
            <a:spLocks noGrp="1"/>
          </p:cNvSpPr>
          <p:nvPr>
            <p:ph type="body" sz="quarter" idx="20" hasCustomPrompt="1"/>
          </p:nvPr>
        </p:nvSpPr>
        <p:spPr>
          <a:xfrm>
            <a:off x="8260081"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87707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Card 1 Grid">
    <p:bg>
      <p:bgPr>
        <a:solidFill>
          <a:schemeClr val="tx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F4D5FE8-8397-B012-ADD7-A70C1F2E4D2A}"/>
              </a:ext>
            </a:extLst>
          </p:cNvPr>
          <p:cNvGrpSpPr/>
          <p:nvPr userDrawn="1"/>
        </p:nvGrpSpPr>
        <p:grpSpPr>
          <a:xfrm>
            <a:off x="0" y="0"/>
            <a:ext cx="12192000" cy="6858000"/>
            <a:chOff x="0" y="0"/>
            <a:chExt cx="12192000" cy="6858000"/>
          </a:xfrm>
        </p:grpSpPr>
        <p:cxnSp>
          <p:nvCxnSpPr>
            <p:cNvPr id="4" name="Straight Connector 3">
              <a:extLst>
                <a:ext uri="{FF2B5EF4-FFF2-40B4-BE49-F238E27FC236}">
                  <a16:creationId xmlns:a16="http://schemas.microsoft.com/office/drawing/2014/main" id="{66AF0280-979E-CC4F-4532-8F18E6DD5674}"/>
                </a:ext>
              </a:extLst>
            </p:cNvPr>
            <p:cNvCxnSpPr>
              <a:cxnSpLocks/>
            </p:cNvCxnSpPr>
            <p:nvPr userDrawn="1"/>
          </p:nvCxnSpPr>
          <p:spPr>
            <a:xfrm flipH="1">
              <a:off x="0" y="3810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BADC021D-3452-6F6B-66FC-4027DDD99360}"/>
                </a:ext>
              </a:extLst>
            </p:cNvPr>
            <p:cNvCxnSpPr>
              <a:cxnSpLocks/>
            </p:cNvCxnSpPr>
            <p:nvPr userDrawn="1"/>
          </p:nvCxnSpPr>
          <p:spPr>
            <a:xfrm>
              <a:off x="76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12C06318-5A13-DC13-333A-9D6690400EA9}"/>
                </a:ext>
              </a:extLst>
            </p:cNvPr>
            <p:cNvCxnSpPr>
              <a:cxnSpLocks/>
            </p:cNvCxnSpPr>
            <p:nvPr userDrawn="1"/>
          </p:nvCxnSpPr>
          <p:spPr>
            <a:xfrm>
              <a:off x="152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CA50F3EA-C74E-FF0D-B339-3F3B5BB9D170}"/>
                </a:ext>
              </a:extLst>
            </p:cNvPr>
            <p:cNvCxnSpPr>
              <a:cxnSpLocks/>
            </p:cNvCxnSpPr>
            <p:nvPr userDrawn="1"/>
          </p:nvCxnSpPr>
          <p:spPr>
            <a:xfrm>
              <a:off x="228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4F11605-EFC5-7192-2946-455A5B705722}"/>
                </a:ext>
              </a:extLst>
            </p:cNvPr>
            <p:cNvCxnSpPr>
              <a:cxnSpLocks/>
            </p:cNvCxnSpPr>
            <p:nvPr userDrawn="1"/>
          </p:nvCxnSpPr>
          <p:spPr>
            <a:xfrm>
              <a:off x="381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56AED14D-CDB9-6301-27B4-0FB05B956C7F}"/>
                </a:ext>
              </a:extLst>
            </p:cNvPr>
            <p:cNvCxnSpPr>
              <a:cxnSpLocks/>
            </p:cNvCxnSpPr>
            <p:nvPr userDrawn="1"/>
          </p:nvCxnSpPr>
          <p:spPr>
            <a:xfrm>
              <a:off x="457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CA48C3D2-DE93-0431-9AF4-D013BE367102}"/>
                </a:ext>
              </a:extLst>
            </p:cNvPr>
            <p:cNvCxnSpPr>
              <a:cxnSpLocks/>
            </p:cNvCxnSpPr>
            <p:nvPr userDrawn="1"/>
          </p:nvCxnSpPr>
          <p:spPr>
            <a:xfrm>
              <a:off x="533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9DB1A01-F7F0-F245-C022-2B95B594E920}"/>
                </a:ext>
              </a:extLst>
            </p:cNvPr>
            <p:cNvCxnSpPr>
              <a:cxnSpLocks/>
            </p:cNvCxnSpPr>
            <p:nvPr userDrawn="1"/>
          </p:nvCxnSpPr>
          <p:spPr>
            <a:xfrm>
              <a:off x="609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C8AB3A19-272D-5590-C956-9B3A1E8C6A69}"/>
                </a:ext>
              </a:extLst>
            </p:cNvPr>
            <p:cNvCxnSpPr>
              <a:cxnSpLocks/>
            </p:cNvCxnSpPr>
            <p:nvPr userDrawn="1"/>
          </p:nvCxnSpPr>
          <p:spPr>
            <a:xfrm>
              <a:off x="685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3EBD4C7B-8758-92C2-05EA-BFEEDC0E25AC}"/>
                </a:ext>
              </a:extLst>
            </p:cNvPr>
            <p:cNvCxnSpPr>
              <a:cxnSpLocks/>
            </p:cNvCxnSpPr>
            <p:nvPr userDrawn="1"/>
          </p:nvCxnSpPr>
          <p:spPr>
            <a:xfrm>
              <a:off x="762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0D155C8-B17A-35D4-84EB-F70B193E435B}"/>
                </a:ext>
              </a:extLst>
            </p:cNvPr>
            <p:cNvCxnSpPr>
              <a:cxnSpLocks/>
            </p:cNvCxnSpPr>
            <p:nvPr userDrawn="1"/>
          </p:nvCxnSpPr>
          <p:spPr>
            <a:xfrm>
              <a:off x="8382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BCFB3649-6D6A-28FB-FC44-39216730609E}"/>
                </a:ext>
              </a:extLst>
            </p:cNvPr>
            <p:cNvCxnSpPr>
              <a:cxnSpLocks/>
            </p:cNvCxnSpPr>
            <p:nvPr userDrawn="1"/>
          </p:nvCxnSpPr>
          <p:spPr>
            <a:xfrm>
              <a:off x="9144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DF5AEC9-7945-DBDC-4C4F-F33F36BD2404}"/>
                </a:ext>
              </a:extLst>
            </p:cNvPr>
            <p:cNvCxnSpPr>
              <a:cxnSpLocks/>
            </p:cNvCxnSpPr>
            <p:nvPr userDrawn="1"/>
          </p:nvCxnSpPr>
          <p:spPr>
            <a:xfrm>
              <a:off x="9906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8F3B57B1-E1D6-0901-4514-C6928E7FE2EF}"/>
                </a:ext>
              </a:extLst>
            </p:cNvPr>
            <p:cNvCxnSpPr>
              <a:cxnSpLocks/>
            </p:cNvCxnSpPr>
            <p:nvPr userDrawn="1"/>
          </p:nvCxnSpPr>
          <p:spPr>
            <a:xfrm>
              <a:off x="1066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6EA8CE2-D179-8192-3E55-3BF59A206102}"/>
                </a:ext>
              </a:extLst>
            </p:cNvPr>
            <p:cNvCxnSpPr>
              <a:cxnSpLocks/>
            </p:cNvCxnSpPr>
            <p:nvPr userDrawn="1"/>
          </p:nvCxnSpPr>
          <p:spPr>
            <a:xfrm>
              <a:off x="11430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21C9A67-5DFE-B1E6-712A-E9D5C556E327}"/>
                </a:ext>
              </a:extLst>
            </p:cNvPr>
            <p:cNvCxnSpPr>
              <a:cxnSpLocks/>
            </p:cNvCxnSpPr>
            <p:nvPr userDrawn="1"/>
          </p:nvCxnSpPr>
          <p:spPr>
            <a:xfrm>
              <a:off x="3048000" y="0"/>
              <a:ext cx="0" cy="685800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6278A519-6EFC-CEFD-9757-92C58F5730EA}"/>
                </a:ext>
              </a:extLst>
            </p:cNvPr>
            <p:cNvCxnSpPr>
              <a:cxnSpLocks/>
            </p:cNvCxnSpPr>
            <p:nvPr userDrawn="1"/>
          </p:nvCxnSpPr>
          <p:spPr>
            <a:xfrm flipH="1">
              <a:off x="0" y="76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B9B59E09-AC9B-A39E-56EC-D4E90F351155}"/>
                </a:ext>
              </a:extLst>
            </p:cNvPr>
            <p:cNvCxnSpPr>
              <a:cxnSpLocks/>
            </p:cNvCxnSpPr>
            <p:nvPr userDrawn="1"/>
          </p:nvCxnSpPr>
          <p:spPr>
            <a:xfrm flipH="1">
              <a:off x="0" y="152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755EAC97-BA05-976F-6494-7922611D0075}"/>
                </a:ext>
              </a:extLst>
            </p:cNvPr>
            <p:cNvCxnSpPr>
              <a:cxnSpLocks/>
            </p:cNvCxnSpPr>
            <p:nvPr userDrawn="1"/>
          </p:nvCxnSpPr>
          <p:spPr>
            <a:xfrm flipH="1">
              <a:off x="0" y="228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4D64E9E9-7DC1-D740-5D7D-4E53180B0F84}"/>
                </a:ext>
              </a:extLst>
            </p:cNvPr>
            <p:cNvCxnSpPr>
              <a:cxnSpLocks/>
            </p:cNvCxnSpPr>
            <p:nvPr userDrawn="1"/>
          </p:nvCxnSpPr>
          <p:spPr>
            <a:xfrm flipH="1">
              <a:off x="0" y="3048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F48BDC56-C3A6-7CFB-6C53-750B26EA84F6}"/>
                </a:ext>
              </a:extLst>
            </p:cNvPr>
            <p:cNvCxnSpPr>
              <a:cxnSpLocks/>
            </p:cNvCxnSpPr>
            <p:nvPr userDrawn="1"/>
          </p:nvCxnSpPr>
          <p:spPr>
            <a:xfrm flipH="1">
              <a:off x="0" y="4572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74F6F963-9F11-E9C9-653F-CEC9DF078413}"/>
                </a:ext>
              </a:extLst>
            </p:cNvPr>
            <p:cNvCxnSpPr>
              <a:cxnSpLocks/>
            </p:cNvCxnSpPr>
            <p:nvPr userDrawn="1"/>
          </p:nvCxnSpPr>
          <p:spPr>
            <a:xfrm flipH="1">
              <a:off x="0" y="5334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5F037F30-0D2B-B793-381A-9969101C0D1E}"/>
                </a:ext>
              </a:extLst>
            </p:cNvPr>
            <p:cNvCxnSpPr>
              <a:cxnSpLocks/>
            </p:cNvCxnSpPr>
            <p:nvPr userDrawn="1"/>
          </p:nvCxnSpPr>
          <p:spPr>
            <a:xfrm flipH="1">
              <a:off x="0" y="6096000"/>
              <a:ext cx="12192000" cy="0"/>
            </a:xfrm>
            <a:prstGeom prst="line">
              <a:avLst/>
            </a:prstGeom>
            <a:ln w="15875">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EEC182D2-636E-F972-3D40-1587607F098B}"/>
              </a:ext>
            </a:extLst>
          </p:cNvPr>
          <p:cNvGrpSpPr/>
          <p:nvPr userDrawn="1"/>
        </p:nvGrpSpPr>
        <p:grpSpPr>
          <a:xfrm>
            <a:off x="363595" y="5984203"/>
            <a:ext cx="2101065" cy="604595"/>
            <a:chOff x="291548" y="357208"/>
            <a:chExt cx="5038695" cy="1449916"/>
          </a:xfrm>
        </p:grpSpPr>
        <p:sp>
          <p:nvSpPr>
            <p:cNvPr id="24" name="Rectangle 23">
              <a:extLst>
                <a:ext uri="{FF2B5EF4-FFF2-40B4-BE49-F238E27FC236}">
                  <a16:creationId xmlns:a16="http://schemas.microsoft.com/office/drawing/2014/main" id="{1C3CECE8-38F0-F0D1-4670-EC43A99BB3CC}"/>
                </a:ext>
              </a:extLst>
            </p:cNvPr>
            <p:cNvSpPr/>
            <p:nvPr/>
          </p:nvSpPr>
          <p:spPr>
            <a:xfrm>
              <a:off x="291548" y="357208"/>
              <a:ext cx="2978573"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6" name="Rectangle 25">
              <a:extLst>
                <a:ext uri="{FF2B5EF4-FFF2-40B4-BE49-F238E27FC236}">
                  <a16:creationId xmlns:a16="http://schemas.microsoft.com/office/drawing/2014/main" id="{1B1A007D-7739-BA74-602F-2011A2D9DB18}"/>
                </a:ext>
              </a:extLst>
            </p:cNvPr>
            <p:cNvSpPr/>
            <p:nvPr userDrawn="1"/>
          </p:nvSpPr>
          <p:spPr>
            <a:xfrm>
              <a:off x="291548" y="839641"/>
              <a:ext cx="5038695"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sp>
          <p:nvSpPr>
            <p:cNvPr id="27" name="Rectangle 26">
              <a:extLst>
                <a:ext uri="{FF2B5EF4-FFF2-40B4-BE49-F238E27FC236}">
                  <a16:creationId xmlns:a16="http://schemas.microsoft.com/office/drawing/2014/main" id="{17437BC2-F4A6-E8C5-3A8C-7ABAB194071D}"/>
                </a:ext>
              </a:extLst>
            </p:cNvPr>
            <p:cNvSpPr/>
            <p:nvPr userDrawn="1"/>
          </p:nvSpPr>
          <p:spPr>
            <a:xfrm>
              <a:off x="291550" y="1311333"/>
              <a:ext cx="2378754" cy="4957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spcBef>
                  <a:spcPts val="1200"/>
                </a:spcBef>
              </a:pPr>
              <a:endParaRPr lang="en-US" b="1" i="0" dirty="0">
                <a:solidFill>
                  <a:schemeClr val="tx1"/>
                </a:solidFill>
                <a:latin typeface="MCA U ten U five" panose="02000507000000020003" pitchFamily="2" charset="77"/>
              </a:endParaRPr>
            </a:p>
          </p:txBody>
        </p:sp>
        <p:pic>
          <p:nvPicPr>
            <p:cNvPr id="25" name="Graphic 24">
              <a:extLst>
                <a:ext uri="{FF2B5EF4-FFF2-40B4-BE49-F238E27FC236}">
                  <a16:creationId xmlns:a16="http://schemas.microsoft.com/office/drawing/2014/main" id="{7719C168-88B6-3621-9212-4A9B4F0D98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5987" y="449626"/>
              <a:ext cx="4789858" cy="1260488"/>
            </a:xfrm>
            <a:prstGeom prst="rect">
              <a:avLst/>
            </a:prstGeom>
          </p:spPr>
        </p:pic>
      </p:grpSp>
    </p:spTree>
    <p:extLst>
      <p:ext uri="{BB962C8B-B14F-4D97-AF65-F5344CB8AC3E}">
        <p14:creationId xmlns:p14="http://schemas.microsoft.com/office/powerpoint/2010/main" val="223261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Presentation Planner 3">
    <p:spTree>
      <p:nvGrpSpPr>
        <p:cNvPr id="1" name=""/>
        <p:cNvGrpSpPr/>
        <p:nvPr/>
      </p:nvGrpSpPr>
      <p:grpSpPr>
        <a:xfrm>
          <a:off x="0" y="0"/>
          <a:ext cx="0" cy="0"/>
          <a:chOff x="0" y="0"/>
          <a:chExt cx="0" cy="0"/>
        </a:xfrm>
      </p:grpSpPr>
      <p:sp>
        <p:nvSpPr>
          <p:cNvPr id="16" name="Date Placeholder 15">
            <a:extLst>
              <a:ext uri="{FF2B5EF4-FFF2-40B4-BE49-F238E27FC236}">
                <a16:creationId xmlns:a16="http://schemas.microsoft.com/office/drawing/2014/main" id="{B4EA9F20-C8D5-D68F-9A65-1E21789B7FFD}"/>
              </a:ext>
            </a:extLst>
          </p:cNvPr>
          <p:cNvSpPr>
            <a:spLocks noGrp="1"/>
          </p:cNvSpPr>
          <p:nvPr>
            <p:ph type="dt" sz="half" idx="15"/>
          </p:nvPr>
        </p:nvSpPr>
        <p:spPr/>
        <p:txBody>
          <a:bodyPr/>
          <a:lstStyle/>
          <a:p>
            <a:fld id="{FF9A8E65-C170-534D-962E-73B763A1D6C4}" type="datetime1">
              <a:rPr lang="en-US" smtClean="0"/>
              <a:pPr/>
              <a:t>8/11/2026</a:t>
            </a:fld>
            <a:endParaRPr lang="en-US" dirty="0"/>
          </a:p>
        </p:txBody>
      </p:sp>
      <p:sp>
        <p:nvSpPr>
          <p:cNvPr id="17" name="Footer Placeholder 16">
            <a:extLst>
              <a:ext uri="{FF2B5EF4-FFF2-40B4-BE49-F238E27FC236}">
                <a16:creationId xmlns:a16="http://schemas.microsoft.com/office/drawing/2014/main" id="{B9F4F294-9848-A84A-09C4-00539A9B1346}"/>
              </a:ext>
            </a:extLst>
          </p:cNvPr>
          <p:cNvSpPr>
            <a:spLocks noGrp="1"/>
          </p:cNvSpPr>
          <p:nvPr>
            <p:ph type="ftr" sz="quarter" idx="16"/>
          </p:nvPr>
        </p:nvSpPr>
        <p:spPr/>
        <p:txBody>
          <a:bodyPr/>
          <a:lstStyle/>
          <a:p>
            <a:endParaRPr lang="en-US" dirty="0"/>
          </a:p>
        </p:txBody>
      </p:sp>
      <p:sp>
        <p:nvSpPr>
          <p:cNvPr id="18" name="Slide Number Placeholder 17">
            <a:extLst>
              <a:ext uri="{FF2B5EF4-FFF2-40B4-BE49-F238E27FC236}">
                <a16:creationId xmlns:a16="http://schemas.microsoft.com/office/drawing/2014/main" id="{B361A315-5CA8-DA58-5F94-8CD7B76F2496}"/>
              </a:ext>
            </a:extLst>
          </p:cNvPr>
          <p:cNvSpPr>
            <a:spLocks noGrp="1"/>
          </p:cNvSpPr>
          <p:nvPr>
            <p:ph type="sldNum" sz="quarter" idx="17"/>
          </p:nvPr>
        </p:nvSpPr>
        <p:spPr/>
        <p:txBody>
          <a:bodyPr/>
          <a:lstStyle/>
          <a:p>
            <a:fld id="{1AD59F8F-821C-794D-AFBA-1518A32149B9}" type="slidenum">
              <a:rPr lang="en-US" smtClean="0"/>
              <a:pPr/>
              <a:t>‹#›</a:t>
            </a:fld>
            <a:endParaRPr lang="en-US" dirty="0"/>
          </a:p>
        </p:txBody>
      </p:sp>
      <p:pic>
        <p:nvPicPr>
          <p:cNvPr id="19" name="Graphic 18">
            <a:extLst>
              <a:ext uri="{FF2B5EF4-FFF2-40B4-BE49-F238E27FC236}">
                <a16:creationId xmlns:a16="http://schemas.microsoft.com/office/drawing/2014/main" id="{90F2BFE1-0C0B-44E2-AB09-C3D0199B5E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 name="Title 14">
            <a:extLst>
              <a:ext uri="{FF2B5EF4-FFF2-40B4-BE49-F238E27FC236}">
                <a16:creationId xmlns:a16="http://schemas.microsoft.com/office/drawing/2014/main" id="{71FEBA52-A953-74C3-ADB4-BCE3AD003AFE}"/>
              </a:ext>
            </a:extLst>
          </p:cNvPr>
          <p:cNvSpPr txBox="1">
            <a:spLocks/>
          </p:cNvSpPr>
          <p:nvPr userDrawn="1"/>
        </p:nvSpPr>
        <p:spPr>
          <a:xfrm>
            <a:off x="401961" y="323813"/>
            <a:ext cx="11378560" cy="369947"/>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3200" b="0" i="0" kern="1200" spc="-100" baseline="0">
                <a:solidFill>
                  <a:schemeClr val="tx1"/>
                </a:solidFill>
                <a:latin typeface="MCA U ten U five" panose="02000507000000020003" pitchFamily="2" charset="77"/>
                <a:ea typeface="+mj-ea"/>
                <a:cs typeface="+mj-cs"/>
              </a:defRPr>
            </a:lvl1pPr>
          </a:lstStyle>
          <a:p>
            <a:r>
              <a:rPr lang="en-US" b="0" i="0" dirty="0">
                <a:latin typeface="MCA U ten U five" panose="02000507000000020003" pitchFamily="2" charset="77"/>
              </a:rPr>
              <a:t>Outline Your Presentation</a:t>
            </a:r>
          </a:p>
        </p:txBody>
      </p:sp>
      <p:sp>
        <p:nvSpPr>
          <p:cNvPr id="4" name="TextBox 3">
            <a:extLst>
              <a:ext uri="{FF2B5EF4-FFF2-40B4-BE49-F238E27FC236}">
                <a16:creationId xmlns:a16="http://schemas.microsoft.com/office/drawing/2014/main" id="{489DD170-30A5-F027-B902-21075CD1B9EB}"/>
              </a:ext>
            </a:extLst>
          </p:cNvPr>
          <p:cNvSpPr txBox="1"/>
          <p:nvPr userDrawn="1"/>
        </p:nvSpPr>
        <p:spPr>
          <a:xfrm>
            <a:off x="401413" y="711221"/>
            <a:ext cx="5300869" cy="509318"/>
          </a:xfrm>
          <a:prstGeom prst="rect">
            <a:avLst/>
          </a:prstGeom>
        </p:spPr>
        <p:txBody>
          <a:bodyPr vert="horz" lIns="0" tIns="0" rIns="0" bIns="0" rtlCol="0">
            <a:noAutofit/>
          </a:bodyPr>
          <a:lstStyle>
            <a:lvl1pPr lvl="0" indent="0">
              <a:lnSpc>
                <a:spcPct val="90000"/>
              </a:lnSpc>
              <a:spcBef>
                <a:spcPts val="1800"/>
              </a:spcBef>
              <a:buFont typeface="Arial" panose="020B0604020202020204" pitchFamily="34" charset="0"/>
              <a:buNone/>
              <a:defRPr sz="1400" b="0" i="0" cap="all" spc="-30" baseline="0">
                <a:latin typeface="MCA U ten U five" panose="02000507000000020003" pitchFamily="2" charset="77"/>
              </a:defRPr>
            </a:lvl1pPr>
            <a:lvl2pPr marL="173038" indent="-173038">
              <a:lnSpc>
                <a:spcPct val="90000"/>
              </a:lnSpc>
              <a:spcBef>
                <a:spcPts val="600"/>
              </a:spcBef>
              <a:buFont typeface="Wingdings" pitchFamily="2" charset="2"/>
              <a:buChar char="§"/>
              <a:tabLst/>
              <a:defRPr sz="1400" b="0" i="0">
                <a:latin typeface="MCA U ten U five" panose="02000507000000020003" pitchFamily="2" charset="77"/>
              </a:defRPr>
            </a:lvl2pPr>
            <a:lvl3pPr marL="290513" indent="-117475">
              <a:lnSpc>
                <a:spcPct val="90000"/>
              </a:lnSpc>
              <a:spcBef>
                <a:spcPts val="300"/>
              </a:spcBef>
              <a:buFont typeface="Wingdings" pitchFamily="2" charset="2"/>
              <a:buChar char="§"/>
              <a:tabLst/>
              <a:defRPr sz="1200" b="1" i="0">
                <a:latin typeface="MCA U ten U five" panose="02000507000000020003" pitchFamily="2" charset="77"/>
              </a:defRPr>
            </a:lvl3pPr>
            <a:lvl4pPr marL="290513" indent="-117475">
              <a:lnSpc>
                <a:spcPct val="90000"/>
              </a:lnSpc>
              <a:spcBef>
                <a:spcPts val="300"/>
              </a:spcBef>
              <a:buFont typeface="Wingdings" pitchFamily="2" charset="2"/>
              <a:buChar char="§"/>
              <a:tabLst/>
              <a:defRPr sz="1200" b="1" i="0">
                <a:latin typeface="MCA U ten U five" panose="02000507000000020003" pitchFamily="2" charset="77"/>
              </a:defRPr>
            </a:lvl4pPr>
            <a:lvl5pPr marL="290513" indent="-117475">
              <a:lnSpc>
                <a:spcPct val="90000"/>
              </a:lnSpc>
              <a:spcBef>
                <a:spcPts val="300"/>
              </a:spcBef>
              <a:buFont typeface="Wingdings" pitchFamily="2" charset="2"/>
              <a:buChar char="§"/>
              <a:tabLst/>
              <a:defRPr sz="1200" b="1" i="0">
                <a:latin typeface="MCA U ten U five" panose="02000507000000020003"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dirty="0"/>
              <a:t>Step 3</a:t>
            </a:r>
          </a:p>
        </p:txBody>
      </p:sp>
      <p:sp>
        <p:nvSpPr>
          <p:cNvPr id="10" name="Title 1">
            <a:extLst>
              <a:ext uri="{FF2B5EF4-FFF2-40B4-BE49-F238E27FC236}">
                <a16:creationId xmlns:a16="http://schemas.microsoft.com/office/drawing/2014/main" id="{6FF7D3D6-8BB1-9230-8191-00C4826C8AB5}"/>
              </a:ext>
            </a:extLst>
          </p:cNvPr>
          <p:cNvSpPr txBox="1">
            <a:spLocks/>
          </p:cNvSpPr>
          <p:nvPr userDrawn="1"/>
        </p:nvSpPr>
        <p:spPr>
          <a:xfrm>
            <a:off x="401413" y="1395364"/>
            <a:ext cx="6251178"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Use this outline sheet to slot in your high-level content areas. Include spots for key messages, supporting materials and other specific content that needs to be included.</a:t>
            </a:r>
          </a:p>
        </p:txBody>
      </p:sp>
      <p:sp>
        <p:nvSpPr>
          <p:cNvPr id="3" name="Text Placeholder 7">
            <a:extLst>
              <a:ext uri="{FF2B5EF4-FFF2-40B4-BE49-F238E27FC236}">
                <a16:creationId xmlns:a16="http://schemas.microsoft.com/office/drawing/2014/main" id="{73BA3C2E-A0FC-B1E7-08EF-D0BBCD81B51E}"/>
              </a:ext>
            </a:extLst>
          </p:cNvPr>
          <p:cNvSpPr>
            <a:spLocks noGrp="1"/>
          </p:cNvSpPr>
          <p:nvPr>
            <p:ph type="body" sz="quarter" idx="13" hasCustomPrompt="1"/>
          </p:nvPr>
        </p:nvSpPr>
        <p:spPr>
          <a:xfrm>
            <a:off x="388161" y="2026468"/>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7">
            <a:extLst>
              <a:ext uri="{FF2B5EF4-FFF2-40B4-BE49-F238E27FC236}">
                <a16:creationId xmlns:a16="http://schemas.microsoft.com/office/drawing/2014/main" id="{662424DE-186E-7CCE-4DBD-E50E9D646088}"/>
              </a:ext>
            </a:extLst>
          </p:cNvPr>
          <p:cNvSpPr>
            <a:spLocks noGrp="1"/>
          </p:cNvSpPr>
          <p:nvPr>
            <p:ph type="body" sz="quarter" idx="18" hasCustomPrompt="1"/>
          </p:nvPr>
        </p:nvSpPr>
        <p:spPr>
          <a:xfrm>
            <a:off x="2726884" y="2026468"/>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7">
            <a:extLst>
              <a:ext uri="{FF2B5EF4-FFF2-40B4-BE49-F238E27FC236}">
                <a16:creationId xmlns:a16="http://schemas.microsoft.com/office/drawing/2014/main" id="{EB1C322F-7BCA-06DA-EB4F-23574794A282}"/>
              </a:ext>
            </a:extLst>
          </p:cNvPr>
          <p:cNvSpPr>
            <a:spLocks noGrp="1"/>
          </p:cNvSpPr>
          <p:nvPr>
            <p:ph type="body" sz="quarter" idx="19" hasCustomPrompt="1"/>
          </p:nvPr>
        </p:nvSpPr>
        <p:spPr>
          <a:xfrm>
            <a:off x="5065607" y="2026468"/>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7">
            <a:extLst>
              <a:ext uri="{FF2B5EF4-FFF2-40B4-BE49-F238E27FC236}">
                <a16:creationId xmlns:a16="http://schemas.microsoft.com/office/drawing/2014/main" id="{251A1EFE-479F-37EA-D672-E7C03748C448}"/>
              </a:ext>
            </a:extLst>
          </p:cNvPr>
          <p:cNvSpPr>
            <a:spLocks noGrp="1"/>
          </p:cNvSpPr>
          <p:nvPr>
            <p:ph type="body" sz="quarter" idx="20" hasCustomPrompt="1"/>
          </p:nvPr>
        </p:nvSpPr>
        <p:spPr>
          <a:xfrm>
            <a:off x="7404330" y="2026468"/>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7">
            <a:extLst>
              <a:ext uri="{FF2B5EF4-FFF2-40B4-BE49-F238E27FC236}">
                <a16:creationId xmlns:a16="http://schemas.microsoft.com/office/drawing/2014/main" id="{42244CCD-D6CF-D910-CBF2-4F21320DE8D9}"/>
              </a:ext>
            </a:extLst>
          </p:cNvPr>
          <p:cNvSpPr>
            <a:spLocks noGrp="1"/>
          </p:cNvSpPr>
          <p:nvPr>
            <p:ph type="body" sz="quarter" idx="21" hasCustomPrompt="1"/>
          </p:nvPr>
        </p:nvSpPr>
        <p:spPr>
          <a:xfrm>
            <a:off x="9743053" y="2026468"/>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7">
            <a:extLst>
              <a:ext uri="{FF2B5EF4-FFF2-40B4-BE49-F238E27FC236}">
                <a16:creationId xmlns:a16="http://schemas.microsoft.com/office/drawing/2014/main" id="{1C5764D2-E5AE-E8B8-7979-212B356A98DA}"/>
              </a:ext>
            </a:extLst>
          </p:cNvPr>
          <p:cNvSpPr>
            <a:spLocks noGrp="1"/>
          </p:cNvSpPr>
          <p:nvPr>
            <p:ph type="body" sz="quarter" idx="22" hasCustomPrompt="1"/>
          </p:nvPr>
        </p:nvSpPr>
        <p:spPr>
          <a:xfrm>
            <a:off x="388161" y="3392130"/>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7">
            <a:extLst>
              <a:ext uri="{FF2B5EF4-FFF2-40B4-BE49-F238E27FC236}">
                <a16:creationId xmlns:a16="http://schemas.microsoft.com/office/drawing/2014/main" id="{343DAA53-4780-3575-8975-B44AE3B8425C}"/>
              </a:ext>
            </a:extLst>
          </p:cNvPr>
          <p:cNvSpPr>
            <a:spLocks noGrp="1"/>
          </p:cNvSpPr>
          <p:nvPr>
            <p:ph type="body" sz="quarter" idx="23" hasCustomPrompt="1"/>
          </p:nvPr>
        </p:nvSpPr>
        <p:spPr>
          <a:xfrm>
            <a:off x="2726884" y="3392130"/>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7">
            <a:extLst>
              <a:ext uri="{FF2B5EF4-FFF2-40B4-BE49-F238E27FC236}">
                <a16:creationId xmlns:a16="http://schemas.microsoft.com/office/drawing/2014/main" id="{2CD9F551-FFD4-3E6C-DCD6-1A7AB66C11FD}"/>
              </a:ext>
            </a:extLst>
          </p:cNvPr>
          <p:cNvSpPr>
            <a:spLocks noGrp="1"/>
          </p:cNvSpPr>
          <p:nvPr>
            <p:ph type="body" sz="quarter" idx="24" hasCustomPrompt="1"/>
          </p:nvPr>
        </p:nvSpPr>
        <p:spPr>
          <a:xfrm>
            <a:off x="5065607" y="3392130"/>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Text Placeholder 7">
            <a:extLst>
              <a:ext uri="{FF2B5EF4-FFF2-40B4-BE49-F238E27FC236}">
                <a16:creationId xmlns:a16="http://schemas.microsoft.com/office/drawing/2014/main" id="{E4D921D6-6467-E42C-BA1F-2278D0894AD4}"/>
              </a:ext>
            </a:extLst>
          </p:cNvPr>
          <p:cNvSpPr>
            <a:spLocks noGrp="1"/>
          </p:cNvSpPr>
          <p:nvPr>
            <p:ph type="body" sz="quarter" idx="25" hasCustomPrompt="1"/>
          </p:nvPr>
        </p:nvSpPr>
        <p:spPr>
          <a:xfrm>
            <a:off x="7404330" y="3392130"/>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Text Placeholder 7">
            <a:extLst>
              <a:ext uri="{FF2B5EF4-FFF2-40B4-BE49-F238E27FC236}">
                <a16:creationId xmlns:a16="http://schemas.microsoft.com/office/drawing/2014/main" id="{50FDD8B4-79A7-A8F0-FF65-EC15046CCD45}"/>
              </a:ext>
            </a:extLst>
          </p:cNvPr>
          <p:cNvSpPr>
            <a:spLocks noGrp="1"/>
          </p:cNvSpPr>
          <p:nvPr>
            <p:ph type="body" sz="quarter" idx="26" hasCustomPrompt="1"/>
          </p:nvPr>
        </p:nvSpPr>
        <p:spPr>
          <a:xfrm>
            <a:off x="9743053" y="3392130"/>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7">
            <a:extLst>
              <a:ext uri="{FF2B5EF4-FFF2-40B4-BE49-F238E27FC236}">
                <a16:creationId xmlns:a16="http://schemas.microsoft.com/office/drawing/2014/main" id="{DAC182D2-E7AA-CCAD-342F-EDCAE343D789}"/>
              </a:ext>
            </a:extLst>
          </p:cNvPr>
          <p:cNvSpPr>
            <a:spLocks noGrp="1"/>
          </p:cNvSpPr>
          <p:nvPr>
            <p:ph type="body" sz="quarter" idx="27" hasCustomPrompt="1"/>
          </p:nvPr>
        </p:nvSpPr>
        <p:spPr>
          <a:xfrm>
            <a:off x="388161" y="4734042"/>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Text Placeholder 7">
            <a:extLst>
              <a:ext uri="{FF2B5EF4-FFF2-40B4-BE49-F238E27FC236}">
                <a16:creationId xmlns:a16="http://schemas.microsoft.com/office/drawing/2014/main" id="{443FE3E5-1AC3-B126-6D45-782F215EA4A1}"/>
              </a:ext>
            </a:extLst>
          </p:cNvPr>
          <p:cNvSpPr>
            <a:spLocks noGrp="1"/>
          </p:cNvSpPr>
          <p:nvPr>
            <p:ph type="body" sz="quarter" idx="28" hasCustomPrompt="1"/>
          </p:nvPr>
        </p:nvSpPr>
        <p:spPr>
          <a:xfrm>
            <a:off x="2726884" y="4734042"/>
            <a:ext cx="2060786" cy="1154375"/>
          </a:xfrm>
          <a:noFill/>
          <a:ln w="15875">
            <a:solidFill>
              <a:schemeClr val="tx1"/>
            </a:solidFill>
          </a:ln>
        </p:spPr>
        <p:txBody>
          <a:bodyPr lIns="91440" tIns="91440" rIns="91440" bIns="91440"/>
          <a:lstStyle>
            <a:lvl1pPr>
              <a:defRPr sz="1400">
                <a:solidFill>
                  <a:schemeClr val="tx1"/>
                </a:solidFill>
              </a:defRPr>
            </a:lvl1pPr>
            <a:lvl2pPr marL="173038" indent="-173038">
              <a:spcBef>
                <a:spcPts val="300"/>
              </a:spcBef>
              <a:defRPr lang="en-US" sz="1200" b="1" i="0" kern="1200" dirty="0" smtClean="0">
                <a:solidFill>
                  <a:schemeClr val="tx1"/>
                </a:solidFill>
                <a:latin typeface="MCA U ten U five" panose="02000507000000020003" pitchFamily="2" charset="77"/>
                <a:ea typeface="+mn-ea"/>
                <a:cs typeface="+mn-cs"/>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marL="173038" lvl="1" indent="-173038" algn="l" defTabSz="914400" rtl="0" eaLnBrk="1" latinLnBrk="0" hangingPunct="1">
              <a:lnSpc>
                <a:spcPct val="100000"/>
              </a:lnSpc>
              <a:spcBef>
                <a:spcPts val="300"/>
              </a:spcBef>
              <a:buFont typeface="Arial" panose="020B0604020202020204" pitchFamily="34" charset="0"/>
              <a:buChar char="•"/>
              <a:tabLst/>
            </a:pPr>
            <a:r>
              <a:rPr lang="en-US" dirty="0"/>
              <a:t>Second level</a:t>
            </a:r>
          </a:p>
          <a:p>
            <a:pPr lvl="2"/>
            <a:r>
              <a:rPr lang="en-US" dirty="0"/>
              <a:t>Third level</a:t>
            </a:r>
          </a:p>
          <a:p>
            <a:pPr lvl="3"/>
            <a:r>
              <a:rPr lang="en-US" dirty="0"/>
              <a:t>Fourth level</a:t>
            </a:r>
          </a:p>
          <a:p>
            <a:pPr lvl="4"/>
            <a:r>
              <a:rPr lang="en-US" dirty="0"/>
              <a:t>Fifth level</a:t>
            </a:r>
          </a:p>
        </p:txBody>
      </p:sp>
      <p:sp>
        <p:nvSpPr>
          <p:cNvPr id="27" name="Text Placeholder 7">
            <a:extLst>
              <a:ext uri="{FF2B5EF4-FFF2-40B4-BE49-F238E27FC236}">
                <a16:creationId xmlns:a16="http://schemas.microsoft.com/office/drawing/2014/main" id="{5812D41C-82FD-3933-0FB9-072B5A758A69}"/>
              </a:ext>
            </a:extLst>
          </p:cNvPr>
          <p:cNvSpPr>
            <a:spLocks noGrp="1"/>
          </p:cNvSpPr>
          <p:nvPr>
            <p:ph type="body" sz="quarter" idx="29" hasCustomPrompt="1"/>
          </p:nvPr>
        </p:nvSpPr>
        <p:spPr>
          <a:xfrm>
            <a:off x="5065607" y="4734042"/>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7">
            <a:extLst>
              <a:ext uri="{FF2B5EF4-FFF2-40B4-BE49-F238E27FC236}">
                <a16:creationId xmlns:a16="http://schemas.microsoft.com/office/drawing/2014/main" id="{D31EE2B8-E205-FC0A-B6F4-3CB27AA4691E}"/>
              </a:ext>
            </a:extLst>
          </p:cNvPr>
          <p:cNvSpPr>
            <a:spLocks noGrp="1"/>
          </p:cNvSpPr>
          <p:nvPr>
            <p:ph type="body" sz="quarter" idx="30" hasCustomPrompt="1"/>
          </p:nvPr>
        </p:nvSpPr>
        <p:spPr>
          <a:xfrm>
            <a:off x="7404330" y="4734042"/>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 Placeholder 7">
            <a:extLst>
              <a:ext uri="{FF2B5EF4-FFF2-40B4-BE49-F238E27FC236}">
                <a16:creationId xmlns:a16="http://schemas.microsoft.com/office/drawing/2014/main" id="{2AE24683-8BB7-B1DA-9013-429509823AE3}"/>
              </a:ext>
            </a:extLst>
          </p:cNvPr>
          <p:cNvSpPr>
            <a:spLocks noGrp="1"/>
          </p:cNvSpPr>
          <p:nvPr>
            <p:ph type="body" sz="quarter" idx="31" hasCustomPrompt="1"/>
          </p:nvPr>
        </p:nvSpPr>
        <p:spPr>
          <a:xfrm>
            <a:off x="9743053" y="4734042"/>
            <a:ext cx="2060786" cy="1154375"/>
          </a:xfrm>
          <a:no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72495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Presentation Planner 4">
    <p:spTree>
      <p:nvGrpSpPr>
        <p:cNvPr id="1" name=""/>
        <p:cNvGrpSpPr/>
        <p:nvPr/>
      </p:nvGrpSpPr>
      <p:grpSpPr>
        <a:xfrm>
          <a:off x="0" y="0"/>
          <a:ext cx="0" cy="0"/>
          <a:chOff x="0" y="0"/>
          <a:chExt cx="0" cy="0"/>
        </a:xfrm>
      </p:grpSpPr>
      <p:sp>
        <p:nvSpPr>
          <p:cNvPr id="16" name="Date Placeholder 15">
            <a:extLst>
              <a:ext uri="{FF2B5EF4-FFF2-40B4-BE49-F238E27FC236}">
                <a16:creationId xmlns:a16="http://schemas.microsoft.com/office/drawing/2014/main" id="{B4EA9F20-C8D5-D68F-9A65-1E21789B7FFD}"/>
              </a:ext>
            </a:extLst>
          </p:cNvPr>
          <p:cNvSpPr>
            <a:spLocks noGrp="1"/>
          </p:cNvSpPr>
          <p:nvPr>
            <p:ph type="dt" sz="half" idx="15"/>
          </p:nvPr>
        </p:nvSpPr>
        <p:spPr/>
        <p:txBody>
          <a:bodyPr/>
          <a:lstStyle/>
          <a:p>
            <a:fld id="{FF9A8E65-C170-534D-962E-73B763A1D6C4}" type="datetime1">
              <a:rPr lang="en-US" smtClean="0"/>
              <a:pPr/>
              <a:t>8/11/2026</a:t>
            </a:fld>
            <a:endParaRPr lang="en-US" dirty="0"/>
          </a:p>
        </p:txBody>
      </p:sp>
      <p:sp>
        <p:nvSpPr>
          <p:cNvPr id="17" name="Footer Placeholder 16">
            <a:extLst>
              <a:ext uri="{FF2B5EF4-FFF2-40B4-BE49-F238E27FC236}">
                <a16:creationId xmlns:a16="http://schemas.microsoft.com/office/drawing/2014/main" id="{B9F4F294-9848-A84A-09C4-00539A9B1346}"/>
              </a:ext>
            </a:extLst>
          </p:cNvPr>
          <p:cNvSpPr>
            <a:spLocks noGrp="1"/>
          </p:cNvSpPr>
          <p:nvPr>
            <p:ph type="ftr" sz="quarter" idx="16"/>
          </p:nvPr>
        </p:nvSpPr>
        <p:spPr/>
        <p:txBody>
          <a:bodyPr/>
          <a:lstStyle/>
          <a:p>
            <a:endParaRPr lang="en-US" dirty="0"/>
          </a:p>
        </p:txBody>
      </p:sp>
      <p:sp>
        <p:nvSpPr>
          <p:cNvPr id="18" name="Slide Number Placeholder 17">
            <a:extLst>
              <a:ext uri="{FF2B5EF4-FFF2-40B4-BE49-F238E27FC236}">
                <a16:creationId xmlns:a16="http://schemas.microsoft.com/office/drawing/2014/main" id="{B361A315-5CA8-DA58-5F94-8CD7B76F2496}"/>
              </a:ext>
            </a:extLst>
          </p:cNvPr>
          <p:cNvSpPr>
            <a:spLocks noGrp="1"/>
          </p:cNvSpPr>
          <p:nvPr>
            <p:ph type="sldNum" sz="quarter" idx="17"/>
          </p:nvPr>
        </p:nvSpPr>
        <p:spPr/>
        <p:txBody>
          <a:bodyPr/>
          <a:lstStyle/>
          <a:p>
            <a:fld id="{1AD59F8F-821C-794D-AFBA-1518A32149B9}" type="slidenum">
              <a:rPr lang="en-US" smtClean="0"/>
              <a:pPr/>
              <a:t>‹#›</a:t>
            </a:fld>
            <a:endParaRPr lang="en-US" dirty="0"/>
          </a:p>
        </p:txBody>
      </p:sp>
      <p:pic>
        <p:nvPicPr>
          <p:cNvPr id="19" name="Graphic 18">
            <a:extLst>
              <a:ext uri="{FF2B5EF4-FFF2-40B4-BE49-F238E27FC236}">
                <a16:creationId xmlns:a16="http://schemas.microsoft.com/office/drawing/2014/main" id="{90F2BFE1-0C0B-44E2-AB09-C3D0199B5E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 name="Title 14">
            <a:extLst>
              <a:ext uri="{FF2B5EF4-FFF2-40B4-BE49-F238E27FC236}">
                <a16:creationId xmlns:a16="http://schemas.microsoft.com/office/drawing/2014/main" id="{71FEBA52-A953-74C3-ADB4-BCE3AD003AFE}"/>
              </a:ext>
            </a:extLst>
          </p:cNvPr>
          <p:cNvSpPr txBox="1">
            <a:spLocks/>
          </p:cNvSpPr>
          <p:nvPr userDrawn="1"/>
        </p:nvSpPr>
        <p:spPr>
          <a:xfrm>
            <a:off x="401961" y="323813"/>
            <a:ext cx="11378560" cy="369947"/>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3200" b="0" i="0" kern="1200" spc="-100" baseline="0">
                <a:solidFill>
                  <a:schemeClr val="tx1"/>
                </a:solidFill>
                <a:latin typeface="MCA U ten U five" panose="02000507000000020003" pitchFamily="2" charset="77"/>
                <a:ea typeface="+mj-ea"/>
                <a:cs typeface="+mj-cs"/>
              </a:defRPr>
            </a:lvl1pPr>
          </a:lstStyle>
          <a:p>
            <a:r>
              <a:rPr lang="en-US" dirty="0"/>
              <a:t>Set the Design Direction</a:t>
            </a:r>
          </a:p>
        </p:txBody>
      </p:sp>
      <p:sp>
        <p:nvSpPr>
          <p:cNvPr id="4" name="TextBox 3">
            <a:extLst>
              <a:ext uri="{FF2B5EF4-FFF2-40B4-BE49-F238E27FC236}">
                <a16:creationId xmlns:a16="http://schemas.microsoft.com/office/drawing/2014/main" id="{489DD170-30A5-F027-B902-21075CD1B9EB}"/>
              </a:ext>
            </a:extLst>
          </p:cNvPr>
          <p:cNvSpPr txBox="1"/>
          <p:nvPr userDrawn="1"/>
        </p:nvSpPr>
        <p:spPr>
          <a:xfrm>
            <a:off x="401413" y="711221"/>
            <a:ext cx="5300869" cy="509318"/>
          </a:xfrm>
          <a:prstGeom prst="rect">
            <a:avLst/>
          </a:prstGeom>
        </p:spPr>
        <p:txBody>
          <a:bodyPr vert="horz" lIns="0" tIns="0" rIns="0" bIns="0" rtlCol="0">
            <a:noAutofit/>
          </a:bodyPr>
          <a:lstStyle>
            <a:lvl1pPr lvl="0" indent="0">
              <a:lnSpc>
                <a:spcPct val="90000"/>
              </a:lnSpc>
              <a:spcBef>
                <a:spcPts val="1800"/>
              </a:spcBef>
              <a:buFont typeface="Arial" panose="020B0604020202020204" pitchFamily="34" charset="0"/>
              <a:buNone/>
              <a:defRPr sz="1400" b="0" i="0" cap="all" spc="-30" baseline="0">
                <a:latin typeface="MCA U ten U five" panose="02000507000000020003" pitchFamily="2" charset="77"/>
              </a:defRPr>
            </a:lvl1pPr>
            <a:lvl2pPr marL="173038" indent="-173038">
              <a:lnSpc>
                <a:spcPct val="90000"/>
              </a:lnSpc>
              <a:spcBef>
                <a:spcPts val="600"/>
              </a:spcBef>
              <a:buFont typeface="Wingdings" pitchFamily="2" charset="2"/>
              <a:buChar char="§"/>
              <a:tabLst/>
              <a:defRPr sz="1400" b="0" i="0">
                <a:latin typeface="MCA U ten U five" panose="02000507000000020003" pitchFamily="2" charset="77"/>
              </a:defRPr>
            </a:lvl2pPr>
            <a:lvl3pPr marL="290513" indent="-117475">
              <a:lnSpc>
                <a:spcPct val="90000"/>
              </a:lnSpc>
              <a:spcBef>
                <a:spcPts val="300"/>
              </a:spcBef>
              <a:buFont typeface="Wingdings" pitchFamily="2" charset="2"/>
              <a:buChar char="§"/>
              <a:tabLst/>
              <a:defRPr sz="1200" b="1" i="0">
                <a:latin typeface="MCA U ten U five" panose="02000507000000020003" pitchFamily="2" charset="77"/>
              </a:defRPr>
            </a:lvl3pPr>
            <a:lvl4pPr marL="290513" indent="-117475">
              <a:lnSpc>
                <a:spcPct val="90000"/>
              </a:lnSpc>
              <a:spcBef>
                <a:spcPts val="300"/>
              </a:spcBef>
              <a:buFont typeface="Wingdings" pitchFamily="2" charset="2"/>
              <a:buChar char="§"/>
              <a:tabLst/>
              <a:defRPr sz="1200" b="1" i="0">
                <a:latin typeface="MCA U ten U five" panose="02000507000000020003" pitchFamily="2" charset="77"/>
              </a:defRPr>
            </a:lvl4pPr>
            <a:lvl5pPr marL="290513" indent="-117475">
              <a:lnSpc>
                <a:spcPct val="90000"/>
              </a:lnSpc>
              <a:spcBef>
                <a:spcPts val="300"/>
              </a:spcBef>
              <a:buFont typeface="Wingdings" pitchFamily="2" charset="2"/>
              <a:buChar char="§"/>
              <a:tabLst/>
              <a:defRPr sz="1200" b="1" i="0">
                <a:latin typeface="MCA U ten U five" panose="02000507000000020003"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dirty="0"/>
              <a:t>Step 4</a:t>
            </a:r>
          </a:p>
        </p:txBody>
      </p:sp>
      <p:sp>
        <p:nvSpPr>
          <p:cNvPr id="5" name="Text Placeholder 7">
            <a:extLst>
              <a:ext uri="{FF2B5EF4-FFF2-40B4-BE49-F238E27FC236}">
                <a16:creationId xmlns:a16="http://schemas.microsoft.com/office/drawing/2014/main" id="{D07C4E72-5511-87DB-E796-F42E4EFFFB08}"/>
              </a:ext>
            </a:extLst>
          </p:cNvPr>
          <p:cNvSpPr>
            <a:spLocks noGrp="1"/>
          </p:cNvSpPr>
          <p:nvPr>
            <p:ph type="body" sz="quarter" idx="13" hasCustomPrompt="1"/>
          </p:nvPr>
        </p:nvSpPr>
        <p:spPr>
          <a:xfrm>
            <a:off x="387736"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6FF7D3D6-8BB1-9230-8191-00C4826C8AB5}"/>
              </a:ext>
            </a:extLst>
          </p:cNvPr>
          <p:cNvSpPr txBox="1">
            <a:spLocks/>
          </p:cNvSpPr>
          <p:nvPr userDrawn="1"/>
        </p:nvSpPr>
        <p:spPr>
          <a:xfrm>
            <a:off x="401413" y="1395364"/>
            <a:ext cx="3510185"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What template am I using?</a:t>
            </a:r>
          </a:p>
        </p:txBody>
      </p:sp>
      <p:sp>
        <p:nvSpPr>
          <p:cNvPr id="11" name="Title 1">
            <a:extLst>
              <a:ext uri="{FF2B5EF4-FFF2-40B4-BE49-F238E27FC236}">
                <a16:creationId xmlns:a16="http://schemas.microsoft.com/office/drawing/2014/main" id="{ADE01A6F-4B3C-C0B9-1C90-14FE9275E505}"/>
              </a:ext>
            </a:extLst>
          </p:cNvPr>
          <p:cNvSpPr txBox="1">
            <a:spLocks/>
          </p:cNvSpPr>
          <p:nvPr userDrawn="1"/>
        </p:nvSpPr>
        <p:spPr>
          <a:xfrm>
            <a:off x="4319148" y="1395364"/>
            <a:ext cx="3504050"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What data do I need to visualize?</a:t>
            </a:r>
          </a:p>
        </p:txBody>
      </p:sp>
      <p:sp>
        <p:nvSpPr>
          <p:cNvPr id="12" name="Title 1">
            <a:extLst>
              <a:ext uri="{FF2B5EF4-FFF2-40B4-BE49-F238E27FC236}">
                <a16:creationId xmlns:a16="http://schemas.microsoft.com/office/drawing/2014/main" id="{FA6DD9E0-0173-76F7-C271-51D9C7329FC7}"/>
              </a:ext>
            </a:extLst>
          </p:cNvPr>
          <p:cNvSpPr txBox="1">
            <a:spLocks/>
          </p:cNvSpPr>
          <p:nvPr userDrawn="1"/>
        </p:nvSpPr>
        <p:spPr>
          <a:xfrm>
            <a:off x="8260080" y="1395364"/>
            <a:ext cx="3474716"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What other specific visuals</a:t>
            </a:r>
            <a:br>
              <a:rPr lang="en-US" sz="1400" b="0" i="0" cap="none" dirty="0">
                <a:latin typeface="MCA U ten U five" panose="02000507000000020003" pitchFamily="2" charset="77"/>
              </a:rPr>
            </a:br>
            <a:r>
              <a:rPr lang="en-US" sz="1400" b="0" i="0" cap="none" dirty="0">
                <a:latin typeface="MCA U ten U five" panose="02000507000000020003" pitchFamily="2" charset="77"/>
              </a:rPr>
              <a:t>do I need to find/create?</a:t>
            </a:r>
          </a:p>
        </p:txBody>
      </p:sp>
      <p:sp>
        <p:nvSpPr>
          <p:cNvPr id="3" name="Text Placeholder 7">
            <a:extLst>
              <a:ext uri="{FF2B5EF4-FFF2-40B4-BE49-F238E27FC236}">
                <a16:creationId xmlns:a16="http://schemas.microsoft.com/office/drawing/2014/main" id="{2D777372-FF62-3FE7-7429-9C42FA5C3E1E}"/>
              </a:ext>
            </a:extLst>
          </p:cNvPr>
          <p:cNvSpPr>
            <a:spLocks noGrp="1"/>
          </p:cNvSpPr>
          <p:nvPr>
            <p:ph type="body" sz="quarter" idx="18" hasCustomPrompt="1"/>
          </p:nvPr>
        </p:nvSpPr>
        <p:spPr>
          <a:xfrm>
            <a:off x="387736"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1AD931E9-1529-53F0-0A27-30EB1CBAC92E}"/>
              </a:ext>
            </a:extLst>
          </p:cNvPr>
          <p:cNvSpPr>
            <a:spLocks noGrp="1"/>
          </p:cNvSpPr>
          <p:nvPr>
            <p:ph type="body" sz="quarter" idx="19" hasCustomPrompt="1"/>
          </p:nvPr>
        </p:nvSpPr>
        <p:spPr>
          <a:xfrm>
            <a:off x="4319148"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7">
            <a:extLst>
              <a:ext uri="{FF2B5EF4-FFF2-40B4-BE49-F238E27FC236}">
                <a16:creationId xmlns:a16="http://schemas.microsoft.com/office/drawing/2014/main" id="{AEDE569C-99DA-1507-B08B-093D9B725138}"/>
              </a:ext>
            </a:extLst>
          </p:cNvPr>
          <p:cNvSpPr>
            <a:spLocks noGrp="1"/>
          </p:cNvSpPr>
          <p:nvPr>
            <p:ph type="body" sz="quarter" idx="20" hasCustomPrompt="1"/>
          </p:nvPr>
        </p:nvSpPr>
        <p:spPr>
          <a:xfrm>
            <a:off x="8260081"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66036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Presentation Planner 5">
    <p:spTree>
      <p:nvGrpSpPr>
        <p:cNvPr id="1" name=""/>
        <p:cNvGrpSpPr/>
        <p:nvPr/>
      </p:nvGrpSpPr>
      <p:grpSpPr>
        <a:xfrm>
          <a:off x="0" y="0"/>
          <a:ext cx="0" cy="0"/>
          <a:chOff x="0" y="0"/>
          <a:chExt cx="0" cy="0"/>
        </a:xfrm>
      </p:grpSpPr>
      <p:sp>
        <p:nvSpPr>
          <p:cNvPr id="16" name="Date Placeholder 15">
            <a:extLst>
              <a:ext uri="{FF2B5EF4-FFF2-40B4-BE49-F238E27FC236}">
                <a16:creationId xmlns:a16="http://schemas.microsoft.com/office/drawing/2014/main" id="{B4EA9F20-C8D5-D68F-9A65-1E21789B7FFD}"/>
              </a:ext>
            </a:extLst>
          </p:cNvPr>
          <p:cNvSpPr>
            <a:spLocks noGrp="1"/>
          </p:cNvSpPr>
          <p:nvPr>
            <p:ph type="dt" sz="half" idx="15"/>
          </p:nvPr>
        </p:nvSpPr>
        <p:spPr/>
        <p:txBody>
          <a:bodyPr/>
          <a:lstStyle/>
          <a:p>
            <a:fld id="{FF9A8E65-C170-534D-962E-73B763A1D6C4}" type="datetime1">
              <a:rPr lang="en-US" smtClean="0"/>
              <a:pPr/>
              <a:t>8/11/2026</a:t>
            </a:fld>
            <a:endParaRPr lang="en-US" dirty="0"/>
          </a:p>
        </p:txBody>
      </p:sp>
      <p:sp>
        <p:nvSpPr>
          <p:cNvPr id="17" name="Footer Placeholder 16">
            <a:extLst>
              <a:ext uri="{FF2B5EF4-FFF2-40B4-BE49-F238E27FC236}">
                <a16:creationId xmlns:a16="http://schemas.microsoft.com/office/drawing/2014/main" id="{B9F4F294-9848-A84A-09C4-00539A9B1346}"/>
              </a:ext>
            </a:extLst>
          </p:cNvPr>
          <p:cNvSpPr>
            <a:spLocks noGrp="1"/>
          </p:cNvSpPr>
          <p:nvPr>
            <p:ph type="ftr" sz="quarter" idx="16"/>
          </p:nvPr>
        </p:nvSpPr>
        <p:spPr/>
        <p:txBody>
          <a:bodyPr/>
          <a:lstStyle/>
          <a:p>
            <a:endParaRPr lang="en-US" dirty="0"/>
          </a:p>
        </p:txBody>
      </p:sp>
      <p:sp>
        <p:nvSpPr>
          <p:cNvPr id="18" name="Slide Number Placeholder 17">
            <a:extLst>
              <a:ext uri="{FF2B5EF4-FFF2-40B4-BE49-F238E27FC236}">
                <a16:creationId xmlns:a16="http://schemas.microsoft.com/office/drawing/2014/main" id="{B361A315-5CA8-DA58-5F94-8CD7B76F2496}"/>
              </a:ext>
            </a:extLst>
          </p:cNvPr>
          <p:cNvSpPr>
            <a:spLocks noGrp="1"/>
          </p:cNvSpPr>
          <p:nvPr>
            <p:ph type="sldNum" sz="quarter" idx="17"/>
          </p:nvPr>
        </p:nvSpPr>
        <p:spPr/>
        <p:txBody>
          <a:bodyPr/>
          <a:lstStyle/>
          <a:p>
            <a:fld id="{1AD59F8F-821C-794D-AFBA-1518A32149B9}" type="slidenum">
              <a:rPr lang="en-US" smtClean="0"/>
              <a:pPr/>
              <a:t>‹#›</a:t>
            </a:fld>
            <a:endParaRPr lang="en-US" dirty="0"/>
          </a:p>
        </p:txBody>
      </p:sp>
      <p:pic>
        <p:nvPicPr>
          <p:cNvPr id="19" name="Graphic 18">
            <a:extLst>
              <a:ext uri="{FF2B5EF4-FFF2-40B4-BE49-F238E27FC236}">
                <a16:creationId xmlns:a16="http://schemas.microsoft.com/office/drawing/2014/main" id="{90F2BFE1-0C0B-44E2-AB09-C3D0199B5E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2" name="Title 14">
            <a:extLst>
              <a:ext uri="{FF2B5EF4-FFF2-40B4-BE49-F238E27FC236}">
                <a16:creationId xmlns:a16="http://schemas.microsoft.com/office/drawing/2014/main" id="{71FEBA52-A953-74C3-ADB4-BCE3AD003AFE}"/>
              </a:ext>
            </a:extLst>
          </p:cNvPr>
          <p:cNvSpPr txBox="1">
            <a:spLocks/>
          </p:cNvSpPr>
          <p:nvPr userDrawn="1"/>
        </p:nvSpPr>
        <p:spPr>
          <a:xfrm>
            <a:off x="401961" y="323813"/>
            <a:ext cx="11378560" cy="369947"/>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3200" b="0" i="0" kern="1200" spc="-100" baseline="0">
                <a:solidFill>
                  <a:schemeClr val="tx1"/>
                </a:solidFill>
                <a:latin typeface="MCA U ten U five" panose="02000507000000020003" pitchFamily="2" charset="77"/>
                <a:ea typeface="+mj-ea"/>
                <a:cs typeface="+mj-cs"/>
              </a:defRPr>
            </a:lvl1pPr>
          </a:lstStyle>
          <a:p>
            <a:r>
              <a:rPr lang="en-US" dirty="0"/>
              <a:t>Create the Presentation</a:t>
            </a:r>
          </a:p>
        </p:txBody>
      </p:sp>
      <p:sp>
        <p:nvSpPr>
          <p:cNvPr id="4" name="TextBox 3">
            <a:extLst>
              <a:ext uri="{FF2B5EF4-FFF2-40B4-BE49-F238E27FC236}">
                <a16:creationId xmlns:a16="http://schemas.microsoft.com/office/drawing/2014/main" id="{489DD170-30A5-F027-B902-21075CD1B9EB}"/>
              </a:ext>
            </a:extLst>
          </p:cNvPr>
          <p:cNvSpPr txBox="1"/>
          <p:nvPr userDrawn="1"/>
        </p:nvSpPr>
        <p:spPr>
          <a:xfrm>
            <a:off x="401413" y="711221"/>
            <a:ext cx="5300869" cy="509318"/>
          </a:xfrm>
          <a:prstGeom prst="rect">
            <a:avLst/>
          </a:prstGeom>
        </p:spPr>
        <p:txBody>
          <a:bodyPr vert="horz" lIns="0" tIns="0" rIns="0" bIns="0" rtlCol="0">
            <a:noAutofit/>
          </a:bodyPr>
          <a:lstStyle>
            <a:lvl1pPr lvl="0" indent="0">
              <a:lnSpc>
                <a:spcPct val="90000"/>
              </a:lnSpc>
              <a:spcBef>
                <a:spcPts val="1800"/>
              </a:spcBef>
              <a:buFont typeface="Arial" panose="020B0604020202020204" pitchFamily="34" charset="0"/>
              <a:buNone/>
              <a:defRPr sz="1400" b="0" i="0" cap="all" spc="-30" baseline="0">
                <a:latin typeface="MCA U ten U five" panose="02000507000000020003" pitchFamily="2" charset="77"/>
              </a:defRPr>
            </a:lvl1pPr>
            <a:lvl2pPr marL="173038" indent="-173038">
              <a:lnSpc>
                <a:spcPct val="90000"/>
              </a:lnSpc>
              <a:spcBef>
                <a:spcPts val="600"/>
              </a:spcBef>
              <a:buFont typeface="Wingdings" pitchFamily="2" charset="2"/>
              <a:buChar char="§"/>
              <a:tabLst/>
              <a:defRPr sz="1400" b="0" i="0">
                <a:latin typeface="MCA U ten U five" panose="02000507000000020003" pitchFamily="2" charset="77"/>
              </a:defRPr>
            </a:lvl2pPr>
            <a:lvl3pPr marL="290513" indent="-117475">
              <a:lnSpc>
                <a:spcPct val="90000"/>
              </a:lnSpc>
              <a:spcBef>
                <a:spcPts val="300"/>
              </a:spcBef>
              <a:buFont typeface="Wingdings" pitchFamily="2" charset="2"/>
              <a:buChar char="§"/>
              <a:tabLst/>
              <a:defRPr sz="1200" b="1" i="0">
                <a:latin typeface="MCA U ten U five" panose="02000507000000020003" pitchFamily="2" charset="77"/>
              </a:defRPr>
            </a:lvl3pPr>
            <a:lvl4pPr marL="290513" indent="-117475">
              <a:lnSpc>
                <a:spcPct val="90000"/>
              </a:lnSpc>
              <a:spcBef>
                <a:spcPts val="300"/>
              </a:spcBef>
              <a:buFont typeface="Wingdings" pitchFamily="2" charset="2"/>
              <a:buChar char="§"/>
              <a:tabLst/>
              <a:defRPr sz="1200" b="1" i="0">
                <a:latin typeface="MCA U ten U five" panose="02000507000000020003" pitchFamily="2" charset="77"/>
              </a:defRPr>
            </a:lvl4pPr>
            <a:lvl5pPr marL="290513" indent="-117475">
              <a:lnSpc>
                <a:spcPct val="90000"/>
              </a:lnSpc>
              <a:spcBef>
                <a:spcPts val="300"/>
              </a:spcBef>
              <a:buFont typeface="Wingdings" pitchFamily="2" charset="2"/>
              <a:buChar char="§"/>
              <a:tabLst/>
              <a:defRPr sz="1200" b="1" i="0">
                <a:latin typeface="MCA U ten U five" panose="02000507000000020003"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dirty="0"/>
              <a:t>Step 5</a:t>
            </a:r>
          </a:p>
        </p:txBody>
      </p:sp>
      <p:sp>
        <p:nvSpPr>
          <p:cNvPr id="5" name="Text Placeholder 7">
            <a:extLst>
              <a:ext uri="{FF2B5EF4-FFF2-40B4-BE49-F238E27FC236}">
                <a16:creationId xmlns:a16="http://schemas.microsoft.com/office/drawing/2014/main" id="{D07C4E72-5511-87DB-E796-F42E4EFFFB08}"/>
              </a:ext>
            </a:extLst>
          </p:cNvPr>
          <p:cNvSpPr>
            <a:spLocks noGrp="1"/>
          </p:cNvSpPr>
          <p:nvPr>
            <p:ph type="body" sz="quarter" idx="13" hasCustomPrompt="1"/>
          </p:nvPr>
        </p:nvSpPr>
        <p:spPr>
          <a:xfrm>
            <a:off x="387736"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6FF7D3D6-8BB1-9230-8191-00C4826C8AB5}"/>
              </a:ext>
            </a:extLst>
          </p:cNvPr>
          <p:cNvSpPr txBox="1">
            <a:spLocks/>
          </p:cNvSpPr>
          <p:nvPr userDrawn="1"/>
        </p:nvSpPr>
        <p:spPr>
          <a:xfrm>
            <a:off x="401413" y="1395364"/>
            <a:ext cx="3510185"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What’s the format of the presentation?</a:t>
            </a:r>
          </a:p>
        </p:txBody>
      </p:sp>
      <p:sp>
        <p:nvSpPr>
          <p:cNvPr id="11" name="Title 1">
            <a:extLst>
              <a:ext uri="{FF2B5EF4-FFF2-40B4-BE49-F238E27FC236}">
                <a16:creationId xmlns:a16="http://schemas.microsoft.com/office/drawing/2014/main" id="{ADE01A6F-4B3C-C0B9-1C90-14FE9275E505}"/>
              </a:ext>
            </a:extLst>
          </p:cNvPr>
          <p:cNvSpPr txBox="1">
            <a:spLocks/>
          </p:cNvSpPr>
          <p:nvPr userDrawn="1"/>
        </p:nvSpPr>
        <p:spPr>
          <a:xfrm>
            <a:off x="4319148" y="1395364"/>
            <a:ext cx="3504050"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How will it be delivered?</a:t>
            </a:r>
          </a:p>
        </p:txBody>
      </p:sp>
      <p:sp>
        <p:nvSpPr>
          <p:cNvPr id="12" name="Title 1">
            <a:extLst>
              <a:ext uri="{FF2B5EF4-FFF2-40B4-BE49-F238E27FC236}">
                <a16:creationId xmlns:a16="http://schemas.microsoft.com/office/drawing/2014/main" id="{FA6DD9E0-0173-76F7-C271-51D9C7329FC7}"/>
              </a:ext>
            </a:extLst>
          </p:cNvPr>
          <p:cNvSpPr txBox="1">
            <a:spLocks/>
          </p:cNvSpPr>
          <p:nvPr userDrawn="1"/>
        </p:nvSpPr>
        <p:spPr>
          <a:xfrm>
            <a:off x="8260080" y="1395364"/>
            <a:ext cx="3474716"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dirty="0">
                <a:latin typeface="MCA U ten U five" panose="02000507000000020003" pitchFamily="2" charset="77"/>
              </a:rPr>
              <a:t>What support do I need?</a:t>
            </a:r>
          </a:p>
        </p:txBody>
      </p:sp>
      <p:sp>
        <p:nvSpPr>
          <p:cNvPr id="3" name="Text Placeholder 7">
            <a:extLst>
              <a:ext uri="{FF2B5EF4-FFF2-40B4-BE49-F238E27FC236}">
                <a16:creationId xmlns:a16="http://schemas.microsoft.com/office/drawing/2014/main" id="{B0C6F6D9-78B9-AB2F-D8F2-92DEEFF18EA8}"/>
              </a:ext>
            </a:extLst>
          </p:cNvPr>
          <p:cNvSpPr>
            <a:spLocks noGrp="1"/>
          </p:cNvSpPr>
          <p:nvPr>
            <p:ph type="body" sz="quarter" idx="18" hasCustomPrompt="1"/>
          </p:nvPr>
        </p:nvSpPr>
        <p:spPr>
          <a:xfrm>
            <a:off x="387736"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CB189B4B-C731-4736-BC1E-B32E30370BFD}"/>
              </a:ext>
            </a:extLst>
          </p:cNvPr>
          <p:cNvSpPr>
            <a:spLocks noGrp="1"/>
          </p:cNvSpPr>
          <p:nvPr>
            <p:ph type="body" sz="quarter" idx="19" hasCustomPrompt="1"/>
          </p:nvPr>
        </p:nvSpPr>
        <p:spPr>
          <a:xfrm>
            <a:off x="4319148"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7">
            <a:extLst>
              <a:ext uri="{FF2B5EF4-FFF2-40B4-BE49-F238E27FC236}">
                <a16:creationId xmlns:a16="http://schemas.microsoft.com/office/drawing/2014/main" id="{878DA02E-F274-C805-5E82-F34F7595F809}"/>
              </a:ext>
            </a:extLst>
          </p:cNvPr>
          <p:cNvSpPr>
            <a:spLocks noGrp="1"/>
          </p:cNvSpPr>
          <p:nvPr>
            <p:ph type="body" sz="quarter" idx="20" hasCustomPrompt="1"/>
          </p:nvPr>
        </p:nvSpPr>
        <p:spPr>
          <a:xfrm>
            <a:off x="8260081" y="2026468"/>
            <a:ext cx="3544186" cy="3438929"/>
          </a:xfrm>
          <a:solidFill>
            <a:schemeClr val="bg1"/>
          </a:solidFill>
          <a:ln w="15875">
            <a:solidFill>
              <a:schemeClr val="tx1"/>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dirty="0"/>
              <a:t>Type your answer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84673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utorial 1">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90F2BFE1-0C0B-44E2-AB09-C3D0199B5E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3" name="Date Placeholder 2">
            <a:extLst>
              <a:ext uri="{FF2B5EF4-FFF2-40B4-BE49-F238E27FC236}">
                <a16:creationId xmlns:a16="http://schemas.microsoft.com/office/drawing/2014/main" id="{014DC3F3-555E-BE9A-3699-146EEA836AA3}"/>
              </a:ext>
            </a:extLst>
          </p:cNvPr>
          <p:cNvSpPr>
            <a:spLocks noGrp="1"/>
          </p:cNvSpPr>
          <p:nvPr>
            <p:ph type="dt" sz="half" idx="10"/>
          </p:nvPr>
        </p:nvSpPr>
        <p:spPr/>
        <p:txBody>
          <a:bodyPr/>
          <a:lstStyle/>
          <a:p>
            <a:fld id="{FF9A8E65-C170-534D-962E-73B763A1D6C4}" type="datetime1">
              <a:rPr lang="en-US" smtClean="0"/>
              <a:pPr/>
              <a:t>8/11/2026</a:t>
            </a:fld>
            <a:endParaRPr lang="en-US" dirty="0"/>
          </a:p>
        </p:txBody>
      </p:sp>
      <p:sp>
        <p:nvSpPr>
          <p:cNvPr id="8" name="Footer Placeholder 7">
            <a:extLst>
              <a:ext uri="{FF2B5EF4-FFF2-40B4-BE49-F238E27FC236}">
                <a16:creationId xmlns:a16="http://schemas.microsoft.com/office/drawing/2014/main" id="{1D1951C6-FC1B-8586-8213-8B24A62C672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707664E-E68D-8E95-018C-3D2ED7933675}"/>
              </a:ext>
            </a:extLst>
          </p:cNvPr>
          <p:cNvSpPr>
            <a:spLocks noGrp="1"/>
          </p:cNvSpPr>
          <p:nvPr>
            <p:ph type="sldNum" sz="quarter" idx="12"/>
          </p:nvPr>
        </p:nvSpPr>
        <p:spPr/>
        <p:txBody>
          <a:bodyPr/>
          <a:lstStyle/>
          <a:p>
            <a:fld id="{1AD59F8F-821C-794D-AFBA-1518A32149B9}" type="slidenum">
              <a:rPr lang="en-US" smtClean="0"/>
              <a:pPr/>
              <a:t>‹#›</a:t>
            </a:fld>
            <a:endParaRPr lang="en-US" dirty="0"/>
          </a:p>
        </p:txBody>
      </p:sp>
      <p:sp>
        <p:nvSpPr>
          <p:cNvPr id="14" name="Title 13">
            <a:extLst>
              <a:ext uri="{FF2B5EF4-FFF2-40B4-BE49-F238E27FC236}">
                <a16:creationId xmlns:a16="http://schemas.microsoft.com/office/drawing/2014/main" id="{B6EA28A6-5411-2A45-F110-026BEC00513F}"/>
              </a:ext>
            </a:extLst>
          </p:cNvPr>
          <p:cNvSpPr>
            <a:spLocks noGrp="1"/>
          </p:cNvSpPr>
          <p:nvPr>
            <p:ph type="title"/>
          </p:nvPr>
        </p:nvSpPr>
        <p:spPr>
          <a:xfrm>
            <a:off x="401961" y="323813"/>
            <a:ext cx="11378560" cy="369947"/>
          </a:xfrm>
        </p:spPr>
        <p:txBody>
          <a:bodyPr/>
          <a:lstStyle/>
          <a:p>
            <a:r>
              <a:rPr lang="en-US"/>
              <a:t>Click to edit Master title style</a:t>
            </a:r>
            <a:endParaRPr lang="en-US" dirty="0"/>
          </a:p>
        </p:txBody>
      </p:sp>
      <p:sp>
        <p:nvSpPr>
          <p:cNvPr id="4" name="Picture Placeholder 9">
            <a:extLst>
              <a:ext uri="{FF2B5EF4-FFF2-40B4-BE49-F238E27FC236}">
                <a16:creationId xmlns:a16="http://schemas.microsoft.com/office/drawing/2014/main" id="{FE0CD31E-C0C4-812B-15CE-27B37B8EAD98}"/>
              </a:ext>
            </a:extLst>
          </p:cNvPr>
          <p:cNvSpPr>
            <a:spLocks noGrp="1"/>
          </p:cNvSpPr>
          <p:nvPr>
            <p:ph type="pic" sz="quarter" idx="29" hasCustomPrompt="1"/>
          </p:nvPr>
        </p:nvSpPr>
        <p:spPr>
          <a:xfrm>
            <a:off x="4315327" y="1133325"/>
            <a:ext cx="7465193" cy="4195914"/>
          </a:xfrm>
          <a:prstGeom prst="rect">
            <a:avLst/>
          </a:prstGeom>
          <a:noFill/>
          <a:ln w="15875">
            <a:solidFill>
              <a:schemeClr val="tx1"/>
            </a:solidFill>
          </a:ln>
        </p:spPr>
        <p:txBody>
          <a:bodyPr bIns="914400" anchor="ctr" anchorCtr="0"/>
          <a:lstStyle>
            <a:lvl1pPr algn="ctr">
              <a:defRPr sz="1400">
                <a:solidFill>
                  <a:schemeClr val="tx1"/>
                </a:solidFill>
              </a:defRPr>
            </a:lvl1pPr>
          </a:lstStyle>
          <a:p>
            <a:r>
              <a:rPr lang="en-US" dirty="0"/>
              <a:t>Insert photo</a:t>
            </a:r>
          </a:p>
        </p:txBody>
      </p:sp>
      <p:sp>
        <p:nvSpPr>
          <p:cNvPr id="6" name="Text Placeholder 5">
            <a:extLst>
              <a:ext uri="{FF2B5EF4-FFF2-40B4-BE49-F238E27FC236}">
                <a16:creationId xmlns:a16="http://schemas.microsoft.com/office/drawing/2014/main" id="{FA60B2A8-D9EA-86B8-1126-0641DE1E4673}"/>
              </a:ext>
            </a:extLst>
          </p:cNvPr>
          <p:cNvSpPr>
            <a:spLocks noGrp="1"/>
          </p:cNvSpPr>
          <p:nvPr>
            <p:ph type="body" sz="quarter" idx="30"/>
          </p:nvPr>
        </p:nvSpPr>
        <p:spPr>
          <a:xfrm>
            <a:off x="401638" y="1133326"/>
            <a:ext cx="3512051" cy="4195914"/>
          </a:xfrm>
        </p:spPr>
        <p:txBody>
          <a:bodyPr/>
          <a:lstStyle>
            <a:lvl1pPr>
              <a:defRPr sz="1600"/>
            </a:lvl1pPr>
            <a:lvl2pPr>
              <a:defRPr sz="12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968724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utorial 2">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90F2BFE1-0C0B-44E2-AB09-C3D0199B5E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3" name="Date Placeholder 2">
            <a:extLst>
              <a:ext uri="{FF2B5EF4-FFF2-40B4-BE49-F238E27FC236}">
                <a16:creationId xmlns:a16="http://schemas.microsoft.com/office/drawing/2014/main" id="{014DC3F3-555E-BE9A-3699-146EEA836AA3}"/>
              </a:ext>
            </a:extLst>
          </p:cNvPr>
          <p:cNvSpPr>
            <a:spLocks noGrp="1"/>
          </p:cNvSpPr>
          <p:nvPr>
            <p:ph type="dt" sz="half" idx="10"/>
          </p:nvPr>
        </p:nvSpPr>
        <p:spPr/>
        <p:txBody>
          <a:bodyPr/>
          <a:lstStyle/>
          <a:p>
            <a:fld id="{FF9A8E65-C170-534D-962E-73B763A1D6C4}" type="datetime1">
              <a:rPr lang="en-US" smtClean="0"/>
              <a:pPr/>
              <a:t>8/11/2026</a:t>
            </a:fld>
            <a:endParaRPr lang="en-US" dirty="0"/>
          </a:p>
        </p:txBody>
      </p:sp>
      <p:sp>
        <p:nvSpPr>
          <p:cNvPr id="8" name="Footer Placeholder 7">
            <a:extLst>
              <a:ext uri="{FF2B5EF4-FFF2-40B4-BE49-F238E27FC236}">
                <a16:creationId xmlns:a16="http://schemas.microsoft.com/office/drawing/2014/main" id="{1D1951C6-FC1B-8586-8213-8B24A62C672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707664E-E68D-8E95-018C-3D2ED7933675}"/>
              </a:ext>
            </a:extLst>
          </p:cNvPr>
          <p:cNvSpPr>
            <a:spLocks noGrp="1"/>
          </p:cNvSpPr>
          <p:nvPr>
            <p:ph type="sldNum" sz="quarter" idx="12"/>
          </p:nvPr>
        </p:nvSpPr>
        <p:spPr/>
        <p:txBody>
          <a:bodyPr/>
          <a:lstStyle/>
          <a:p>
            <a:fld id="{1AD59F8F-821C-794D-AFBA-1518A32149B9}" type="slidenum">
              <a:rPr lang="en-US" smtClean="0"/>
              <a:pPr/>
              <a:t>‹#›</a:t>
            </a:fld>
            <a:endParaRPr lang="en-US" dirty="0"/>
          </a:p>
        </p:txBody>
      </p:sp>
      <p:sp>
        <p:nvSpPr>
          <p:cNvPr id="14" name="Title 13">
            <a:extLst>
              <a:ext uri="{FF2B5EF4-FFF2-40B4-BE49-F238E27FC236}">
                <a16:creationId xmlns:a16="http://schemas.microsoft.com/office/drawing/2014/main" id="{B6EA28A6-5411-2A45-F110-026BEC00513F}"/>
              </a:ext>
            </a:extLst>
          </p:cNvPr>
          <p:cNvSpPr>
            <a:spLocks noGrp="1"/>
          </p:cNvSpPr>
          <p:nvPr>
            <p:ph type="title"/>
          </p:nvPr>
        </p:nvSpPr>
        <p:spPr>
          <a:xfrm>
            <a:off x="401961" y="323813"/>
            <a:ext cx="11378560" cy="369947"/>
          </a:xfrm>
        </p:spPr>
        <p:txBody>
          <a:body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7E594BF2-677A-E43E-2A79-23DBBA4789BF}"/>
              </a:ext>
            </a:extLst>
          </p:cNvPr>
          <p:cNvSpPr>
            <a:spLocks noGrp="1"/>
          </p:cNvSpPr>
          <p:nvPr>
            <p:ph type="body" idx="31"/>
          </p:nvPr>
        </p:nvSpPr>
        <p:spPr>
          <a:xfrm>
            <a:off x="401638" y="1133325"/>
            <a:ext cx="3511550" cy="4195914"/>
          </a:xfrm>
        </p:spPr>
        <p:txBody>
          <a:bodyPr/>
          <a:lstStyle>
            <a:lvl1pPr>
              <a:defRPr sz="1600"/>
            </a:lvl1pPr>
            <a:lvl2pPr>
              <a:defRPr sz="1200"/>
            </a:lvl2pPr>
            <a:lvl3pPr marL="290513" indent="-117475">
              <a:tabLst>
                <a:tab pos="2506663" algn="l"/>
              </a:tabLst>
              <a:defRPr sz="1100"/>
            </a:lvl3pPr>
            <a:lvl4pPr marL="290513" indent="-117475">
              <a:tabLst>
                <a:tab pos="2506663" algn="l"/>
              </a:tabLst>
              <a:defRPr sz="1100"/>
            </a:lvl4pPr>
            <a:lvl5pPr marL="290513" indent="-117475">
              <a:tabLst>
                <a:tab pos="2506663" algn="l"/>
              </a:tabLst>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Picture Placeholder 9">
            <a:extLst>
              <a:ext uri="{FF2B5EF4-FFF2-40B4-BE49-F238E27FC236}">
                <a16:creationId xmlns:a16="http://schemas.microsoft.com/office/drawing/2014/main" id="{EC38CDD0-0E84-9B27-146D-8086ECEA6F6D}"/>
              </a:ext>
            </a:extLst>
          </p:cNvPr>
          <p:cNvSpPr>
            <a:spLocks noGrp="1"/>
          </p:cNvSpPr>
          <p:nvPr>
            <p:ph type="pic" sz="quarter" idx="29" hasCustomPrompt="1"/>
          </p:nvPr>
        </p:nvSpPr>
        <p:spPr>
          <a:xfrm>
            <a:off x="4315327" y="1133325"/>
            <a:ext cx="7465193" cy="4195914"/>
          </a:xfrm>
          <a:prstGeom prst="rect">
            <a:avLst/>
          </a:prstGeom>
          <a:noFill/>
          <a:ln w="15875">
            <a:solidFill>
              <a:schemeClr val="tx1"/>
            </a:solidFill>
          </a:ln>
        </p:spPr>
        <p:txBody>
          <a:bodyPr bIns="914400" anchor="ctr" anchorCtr="0"/>
          <a:lstStyle>
            <a:lvl1pPr algn="ctr">
              <a:defRPr sz="1400">
                <a:solidFill>
                  <a:schemeClr val="tx1"/>
                </a:solidFill>
              </a:defRPr>
            </a:lvl1pPr>
          </a:lstStyle>
          <a:p>
            <a:r>
              <a:rPr lang="en-US" dirty="0"/>
              <a:t>Insert photo</a:t>
            </a:r>
          </a:p>
        </p:txBody>
      </p:sp>
    </p:spTree>
    <p:extLst>
      <p:ext uri="{BB962C8B-B14F-4D97-AF65-F5344CB8AC3E}">
        <p14:creationId xmlns:p14="http://schemas.microsoft.com/office/powerpoint/2010/main" val="2165936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utorial 3">
    <p:spTree>
      <p:nvGrpSpPr>
        <p:cNvPr id="1" name=""/>
        <p:cNvGrpSpPr/>
        <p:nvPr/>
      </p:nvGrpSpPr>
      <p:grpSpPr>
        <a:xfrm>
          <a:off x="0" y="0"/>
          <a:ext cx="0" cy="0"/>
          <a:chOff x="0" y="0"/>
          <a:chExt cx="0" cy="0"/>
        </a:xfrm>
      </p:grpSpPr>
      <p:pic>
        <p:nvPicPr>
          <p:cNvPr id="19" name="Graphic 18">
            <a:extLst>
              <a:ext uri="{FF2B5EF4-FFF2-40B4-BE49-F238E27FC236}">
                <a16:creationId xmlns:a16="http://schemas.microsoft.com/office/drawing/2014/main" id="{90F2BFE1-0C0B-44E2-AB09-C3D0199B5EB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98222" y="6273796"/>
            <a:ext cx="756590" cy="252197"/>
          </a:xfrm>
          <a:prstGeom prst="rect">
            <a:avLst/>
          </a:prstGeom>
        </p:spPr>
      </p:pic>
      <p:sp>
        <p:nvSpPr>
          <p:cNvPr id="3" name="Date Placeholder 2">
            <a:extLst>
              <a:ext uri="{FF2B5EF4-FFF2-40B4-BE49-F238E27FC236}">
                <a16:creationId xmlns:a16="http://schemas.microsoft.com/office/drawing/2014/main" id="{014DC3F3-555E-BE9A-3699-146EEA836AA3}"/>
              </a:ext>
            </a:extLst>
          </p:cNvPr>
          <p:cNvSpPr>
            <a:spLocks noGrp="1"/>
          </p:cNvSpPr>
          <p:nvPr>
            <p:ph type="dt" sz="half" idx="10"/>
          </p:nvPr>
        </p:nvSpPr>
        <p:spPr/>
        <p:txBody>
          <a:bodyPr/>
          <a:lstStyle/>
          <a:p>
            <a:fld id="{FF9A8E65-C170-534D-962E-73B763A1D6C4}" type="datetime1">
              <a:rPr lang="en-US" smtClean="0"/>
              <a:pPr/>
              <a:t>8/11/2026</a:t>
            </a:fld>
            <a:endParaRPr lang="en-US" dirty="0"/>
          </a:p>
        </p:txBody>
      </p:sp>
      <p:sp>
        <p:nvSpPr>
          <p:cNvPr id="8" name="Footer Placeholder 7">
            <a:extLst>
              <a:ext uri="{FF2B5EF4-FFF2-40B4-BE49-F238E27FC236}">
                <a16:creationId xmlns:a16="http://schemas.microsoft.com/office/drawing/2014/main" id="{1D1951C6-FC1B-8586-8213-8B24A62C672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707664E-E68D-8E95-018C-3D2ED7933675}"/>
              </a:ext>
            </a:extLst>
          </p:cNvPr>
          <p:cNvSpPr>
            <a:spLocks noGrp="1"/>
          </p:cNvSpPr>
          <p:nvPr>
            <p:ph type="sldNum" sz="quarter" idx="12"/>
          </p:nvPr>
        </p:nvSpPr>
        <p:spPr/>
        <p:txBody>
          <a:bodyPr/>
          <a:lstStyle/>
          <a:p>
            <a:fld id="{1AD59F8F-821C-794D-AFBA-1518A32149B9}" type="slidenum">
              <a:rPr lang="en-US" smtClean="0"/>
              <a:pPr/>
              <a:t>‹#›</a:t>
            </a:fld>
            <a:endParaRPr lang="en-US" dirty="0"/>
          </a:p>
        </p:txBody>
      </p:sp>
      <p:sp>
        <p:nvSpPr>
          <p:cNvPr id="14" name="Title 13">
            <a:extLst>
              <a:ext uri="{FF2B5EF4-FFF2-40B4-BE49-F238E27FC236}">
                <a16:creationId xmlns:a16="http://schemas.microsoft.com/office/drawing/2014/main" id="{B6EA28A6-5411-2A45-F110-026BEC00513F}"/>
              </a:ext>
            </a:extLst>
          </p:cNvPr>
          <p:cNvSpPr>
            <a:spLocks noGrp="1"/>
          </p:cNvSpPr>
          <p:nvPr>
            <p:ph type="title"/>
          </p:nvPr>
        </p:nvSpPr>
        <p:spPr>
          <a:xfrm>
            <a:off x="401961" y="323813"/>
            <a:ext cx="11378560" cy="369947"/>
          </a:xfrm>
        </p:spPr>
        <p:txBody>
          <a:bodyPr/>
          <a:lstStyle/>
          <a:p>
            <a:r>
              <a:rPr lang="en-US"/>
              <a:t>Click to edit Master title style</a:t>
            </a:r>
            <a:endParaRPr lang="en-US" dirty="0"/>
          </a:p>
        </p:txBody>
      </p:sp>
      <p:sp>
        <p:nvSpPr>
          <p:cNvPr id="2" name="Picture Placeholder 9">
            <a:extLst>
              <a:ext uri="{FF2B5EF4-FFF2-40B4-BE49-F238E27FC236}">
                <a16:creationId xmlns:a16="http://schemas.microsoft.com/office/drawing/2014/main" id="{1DEF94CC-5ACC-D704-3BF4-20F0C141878D}"/>
              </a:ext>
            </a:extLst>
          </p:cNvPr>
          <p:cNvSpPr>
            <a:spLocks noGrp="1"/>
          </p:cNvSpPr>
          <p:nvPr>
            <p:ph type="pic" sz="quarter" idx="24" hasCustomPrompt="1"/>
          </p:nvPr>
        </p:nvSpPr>
        <p:spPr>
          <a:xfrm>
            <a:off x="401962" y="1133325"/>
            <a:ext cx="5488458" cy="3067199"/>
          </a:xfrm>
          <a:prstGeom prst="rect">
            <a:avLst/>
          </a:prstGeom>
          <a:noFill/>
          <a:ln w="15875">
            <a:solidFill>
              <a:schemeClr val="tx1"/>
            </a:solidFill>
          </a:ln>
        </p:spPr>
        <p:txBody>
          <a:bodyPr bIns="914400" anchor="ctr" anchorCtr="0"/>
          <a:lstStyle>
            <a:lvl1pPr algn="ctr">
              <a:defRPr sz="1400">
                <a:solidFill>
                  <a:schemeClr val="tx1"/>
                </a:solidFill>
              </a:defRPr>
            </a:lvl1pPr>
          </a:lstStyle>
          <a:p>
            <a:r>
              <a:rPr lang="en-US" dirty="0"/>
              <a:t>Insert photo</a:t>
            </a:r>
          </a:p>
        </p:txBody>
      </p:sp>
      <p:sp>
        <p:nvSpPr>
          <p:cNvPr id="4" name="Picture Placeholder 9">
            <a:extLst>
              <a:ext uri="{FF2B5EF4-FFF2-40B4-BE49-F238E27FC236}">
                <a16:creationId xmlns:a16="http://schemas.microsoft.com/office/drawing/2014/main" id="{FE0CD31E-C0C4-812B-15CE-27B37B8EAD98}"/>
              </a:ext>
            </a:extLst>
          </p:cNvPr>
          <p:cNvSpPr>
            <a:spLocks noGrp="1"/>
          </p:cNvSpPr>
          <p:nvPr>
            <p:ph type="pic" sz="quarter" idx="29" hasCustomPrompt="1"/>
          </p:nvPr>
        </p:nvSpPr>
        <p:spPr>
          <a:xfrm>
            <a:off x="6292057" y="1133325"/>
            <a:ext cx="5488463" cy="3067200"/>
          </a:xfrm>
          <a:prstGeom prst="rect">
            <a:avLst/>
          </a:prstGeom>
          <a:noFill/>
          <a:ln w="15875">
            <a:solidFill>
              <a:schemeClr val="tx1"/>
            </a:solidFill>
          </a:ln>
        </p:spPr>
        <p:txBody>
          <a:bodyPr bIns="914400" anchor="ctr" anchorCtr="0"/>
          <a:lstStyle>
            <a:lvl1pPr algn="ctr">
              <a:defRPr sz="1400">
                <a:solidFill>
                  <a:schemeClr val="tx1"/>
                </a:solidFill>
              </a:defRPr>
            </a:lvl1pPr>
          </a:lstStyle>
          <a:p>
            <a:r>
              <a:rPr lang="en-US" dirty="0"/>
              <a:t>Insert photo</a:t>
            </a:r>
          </a:p>
        </p:txBody>
      </p:sp>
      <p:sp>
        <p:nvSpPr>
          <p:cNvPr id="6" name="Text Placeholder 5">
            <a:extLst>
              <a:ext uri="{FF2B5EF4-FFF2-40B4-BE49-F238E27FC236}">
                <a16:creationId xmlns:a16="http://schemas.microsoft.com/office/drawing/2014/main" id="{FA60B2A8-D9EA-86B8-1126-0641DE1E4673}"/>
              </a:ext>
            </a:extLst>
          </p:cNvPr>
          <p:cNvSpPr>
            <a:spLocks noGrp="1"/>
          </p:cNvSpPr>
          <p:nvPr>
            <p:ph type="body" sz="quarter" idx="30"/>
          </p:nvPr>
        </p:nvSpPr>
        <p:spPr>
          <a:xfrm>
            <a:off x="401638" y="4429126"/>
            <a:ext cx="11379200" cy="1243006"/>
          </a:xfrm>
        </p:spPr>
        <p:txBody>
          <a:bodyPr/>
          <a:lstStyle>
            <a:lvl1pPr>
              <a:defRPr sz="1600"/>
            </a:lvl1pPr>
            <a:lvl2pPr>
              <a:defRPr sz="12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109429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gn Off (GIF)">
    <p:bg>
      <p:bgPr>
        <a:solidFill>
          <a:schemeClr val="tx1"/>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ACCDEE44-DBEA-2B30-EA13-4701DB566D6F}"/>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1" i="0" dirty="0">
              <a:latin typeface="MCA U ten U five" panose="02000507000000020003" pitchFamily="2" charset="77"/>
            </a:endParaRPr>
          </a:p>
        </p:txBody>
      </p:sp>
      <p:pic>
        <p:nvPicPr>
          <p:cNvPr id="4" name="Picture 3" descr="A white dot in a black background&#10;&#10;AI-generated content may be incorrect.">
            <a:extLst>
              <a:ext uri="{FF2B5EF4-FFF2-40B4-BE49-F238E27FC236}">
                <a16:creationId xmlns:a16="http://schemas.microsoft.com/office/drawing/2014/main" id="{508E8E1D-59F0-AC3A-5AA5-E16DAF90DE8E}"/>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6464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61" Type="http://schemas.openxmlformats.org/officeDocument/2006/relationships/slideLayout" Target="../slideLayouts/slideLayout61.xml"/><Relationship Id="rId82"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94B6EF-7F48-AC76-27A2-BEDEAAFDA042}"/>
              </a:ext>
            </a:extLst>
          </p:cNvPr>
          <p:cNvSpPr>
            <a:spLocks noGrp="1"/>
          </p:cNvSpPr>
          <p:nvPr>
            <p:ph type="title"/>
          </p:nvPr>
        </p:nvSpPr>
        <p:spPr>
          <a:xfrm>
            <a:off x="401961" y="323813"/>
            <a:ext cx="11378560" cy="369947"/>
          </a:xfrm>
          <a:prstGeom prst="rect">
            <a:avLst/>
          </a:prstGeom>
        </p:spPr>
        <p:txBody>
          <a:bodyPr vert="horz" lIns="0" tIns="0" rIns="0" bIns="0" rtlCol="0" anchor="t" anchorCtr="0">
            <a:noAutofit/>
          </a:body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5110452D-8FD7-8E10-F03E-793F7DD825FA}"/>
              </a:ext>
            </a:extLst>
          </p:cNvPr>
          <p:cNvSpPr>
            <a:spLocks noGrp="1"/>
          </p:cNvSpPr>
          <p:nvPr>
            <p:ph type="dt" sz="half" idx="2"/>
          </p:nvPr>
        </p:nvSpPr>
        <p:spPr>
          <a:xfrm>
            <a:off x="402593" y="6313207"/>
            <a:ext cx="475124" cy="182880"/>
          </a:xfrm>
          <a:prstGeom prst="rect">
            <a:avLst/>
          </a:prstGeom>
        </p:spPr>
        <p:txBody>
          <a:bodyPr vert="horz" lIns="0" tIns="0" rIns="0" bIns="0" rtlCol="0" anchor="ctr"/>
          <a:lstStyle>
            <a:lvl1pPr algn="l">
              <a:defRPr sz="800" b="0" i="0">
                <a:solidFill>
                  <a:schemeClr val="tx1"/>
                </a:solidFill>
                <a:latin typeface="MCA U ten U five" panose="02000507000000020003" pitchFamily="2" charset="77"/>
              </a:defRPr>
            </a:lvl1pPr>
          </a:lstStyle>
          <a:p>
            <a:fld id="{FF9A8E65-C170-534D-962E-73B763A1D6C4}" type="datetime1">
              <a:rPr lang="en-US" smtClean="0"/>
              <a:pPr/>
              <a:t>8/11/2026</a:t>
            </a:fld>
            <a:endParaRPr lang="en-US" dirty="0"/>
          </a:p>
        </p:txBody>
      </p:sp>
      <p:sp>
        <p:nvSpPr>
          <p:cNvPr id="5" name="Footer Placeholder 4">
            <a:extLst>
              <a:ext uri="{FF2B5EF4-FFF2-40B4-BE49-F238E27FC236}">
                <a16:creationId xmlns:a16="http://schemas.microsoft.com/office/drawing/2014/main" id="{20C7878C-EC76-AADE-75A8-FE9DA152E52D}"/>
              </a:ext>
            </a:extLst>
          </p:cNvPr>
          <p:cNvSpPr>
            <a:spLocks noGrp="1"/>
          </p:cNvSpPr>
          <p:nvPr>
            <p:ph type="ftr" sz="quarter" idx="3"/>
          </p:nvPr>
        </p:nvSpPr>
        <p:spPr>
          <a:xfrm>
            <a:off x="877714" y="6313207"/>
            <a:ext cx="8668869" cy="182880"/>
          </a:xfrm>
          <a:prstGeom prst="rect">
            <a:avLst/>
          </a:prstGeom>
        </p:spPr>
        <p:txBody>
          <a:bodyPr vert="horz" lIns="0" tIns="0" rIns="0" bIns="0" rtlCol="0" anchor="ctr"/>
          <a:lstStyle>
            <a:lvl1pPr algn="l">
              <a:defRPr sz="800" b="0" i="0">
                <a:solidFill>
                  <a:schemeClr val="tx1"/>
                </a:solidFill>
                <a:latin typeface="MCA U ten U five" panose="02000507000000020003" pitchFamily="2" charset="77"/>
              </a:defRPr>
            </a:lvl1pPr>
          </a:lstStyle>
          <a:p>
            <a:endParaRPr lang="en-US" dirty="0"/>
          </a:p>
        </p:txBody>
      </p:sp>
      <p:sp>
        <p:nvSpPr>
          <p:cNvPr id="6" name="Slide Number Placeholder 5">
            <a:extLst>
              <a:ext uri="{FF2B5EF4-FFF2-40B4-BE49-F238E27FC236}">
                <a16:creationId xmlns:a16="http://schemas.microsoft.com/office/drawing/2014/main" id="{FF11D8BE-7D43-1D9F-7341-CB2E424D4127}"/>
              </a:ext>
            </a:extLst>
          </p:cNvPr>
          <p:cNvSpPr>
            <a:spLocks noGrp="1"/>
          </p:cNvSpPr>
          <p:nvPr>
            <p:ph type="sldNum" sz="quarter" idx="4"/>
          </p:nvPr>
        </p:nvSpPr>
        <p:spPr>
          <a:xfrm>
            <a:off x="402592" y="6494631"/>
            <a:ext cx="475123" cy="182880"/>
          </a:xfrm>
          <a:prstGeom prst="rect">
            <a:avLst/>
          </a:prstGeom>
        </p:spPr>
        <p:txBody>
          <a:bodyPr vert="horz" wrap="none" lIns="0" tIns="0" rIns="0" bIns="0" rtlCol="0" anchor="ctr"/>
          <a:lstStyle>
            <a:lvl1pPr algn="l">
              <a:defRPr sz="800" b="0" i="0">
                <a:solidFill>
                  <a:schemeClr val="tx1"/>
                </a:solidFill>
                <a:latin typeface="MCA U ten U five" panose="02000507000000020003" pitchFamily="2" charset="77"/>
              </a:defRPr>
            </a:lvl1pPr>
          </a:lstStyle>
          <a:p>
            <a:fld id="{1AD59F8F-821C-794D-AFBA-1518A32149B9}" type="slidenum">
              <a:rPr lang="en-US" smtClean="0"/>
              <a:pPr/>
              <a:t>‹#›</a:t>
            </a:fld>
            <a:endParaRPr lang="en-US" dirty="0"/>
          </a:p>
        </p:txBody>
      </p:sp>
      <p:sp>
        <p:nvSpPr>
          <p:cNvPr id="3" name="Text Placeholder 2">
            <a:extLst>
              <a:ext uri="{FF2B5EF4-FFF2-40B4-BE49-F238E27FC236}">
                <a16:creationId xmlns:a16="http://schemas.microsoft.com/office/drawing/2014/main" id="{51C79F96-FE2A-9CA3-ACB6-941541E51D3B}"/>
              </a:ext>
            </a:extLst>
          </p:cNvPr>
          <p:cNvSpPr>
            <a:spLocks noGrp="1"/>
          </p:cNvSpPr>
          <p:nvPr>
            <p:ph type="body" idx="1"/>
          </p:nvPr>
        </p:nvSpPr>
        <p:spPr>
          <a:xfrm>
            <a:off x="401961" y="1608161"/>
            <a:ext cx="11378560" cy="410683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921670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 id="2147483735" r:id="rId75"/>
    <p:sldLayoutId id="2147483736" r:id="rId76"/>
    <p:sldLayoutId id="2147483737" r:id="rId77"/>
    <p:sldLayoutId id="2147483738" r:id="rId78"/>
    <p:sldLayoutId id="2147483739" r:id="rId79"/>
    <p:sldLayoutId id="2147483740" r:id="rId80"/>
    <p:sldLayoutId id="2147483741" r:id="rId81"/>
    <p:sldLayoutId id="2147483742" r:id="rId82"/>
    <p:sldLayoutId id="2147483743" r:id="rId83"/>
    <p:sldLayoutId id="2147483744" r:id="rId84"/>
    <p:sldLayoutId id="2147483745" r:id="rId8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80000"/>
        </a:lnSpc>
        <a:spcBef>
          <a:spcPct val="0"/>
        </a:spcBef>
        <a:buNone/>
        <a:defRPr sz="3200" b="0" i="0" kern="1200" spc="-100" baseline="0">
          <a:solidFill>
            <a:schemeClr val="tx1"/>
          </a:solidFill>
          <a:latin typeface="MCA U ten U five" panose="02000507000000020003" pitchFamily="2" charset="77"/>
          <a:ea typeface="+mj-ea"/>
          <a:cs typeface="+mj-cs"/>
        </a:defRPr>
      </a:lvl1pPr>
    </p:titleStyle>
    <p:bodyStyle>
      <a:lvl1pPr marL="0" indent="0" algn="l" defTabSz="914400" rtl="0" eaLnBrk="1" latinLnBrk="0" hangingPunct="1">
        <a:lnSpc>
          <a:spcPct val="100000"/>
        </a:lnSpc>
        <a:spcBef>
          <a:spcPts val="1800"/>
        </a:spcBef>
        <a:buFont typeface="Arial" panose="020B0604020202020204" pitchFamily="34" charset="0"/>
        <a:buNone/>
        <a:defRPr sz="2000" b="0" i="0" kern="1200" spc="-30" baseline="0">
          <a:solidFill>
            <a:schemeClr val="tx1"/>
          </a:solidFill>
          <a:latin typeface="MCA U ten U five" panose="02000507000000020003" pitchFamily="2" charset="77"/>
          <a:ea typeface="+mn-ea"/>
          <a:cs typeface="+mn-cs"/>
        </a:defRPr>
      </a:lvl1pPr>
      <a:lvl2pPr marL="173038" indent="-173038" algn="l" defTabSz="914400" rtl="0" eaLnBrk="1" latinLnBrk="0" hangingPunct="1">
        <a:lnSpc>
          <a:spcPct val="100000"/>
        </a:lnSpc>
        <a:spcBef>
          <a:spcPts val="600"/>
        </a:spcBef>
        <a:buFont typeface="Wingdings" pitchFamily="2" charset="2"/>
        <a:buChar char="§"/>
        <a:tabLst/>
        <a:defRPr sz="1400" b="0" i="0" kern="1200">
          <a:solidFill>
            <a:schemeClr val="tx1"/>
          </a:solidFill>
          <a:latin typeface="MCA U ten U five" panose="02000507000000020003" pitchFamily="2" charset="77"/>
          <a:ea typeface="+mn-ea"/>
          <a:cs typeface="+mn-cs"/>
        </a:defRPr>
      </a:lvl2pPr>
      <a:lvl3pPr marL="290513" indent="-117475" algn="l" defTabSz="914400" rtl="0" eaLnBrk="1" latinLnBrk="0" hangingPunct="1">
        <a:lnSpc>
          <a:spcPct val="100000"/>
        </a:lnSpc>
        <a:spcBef>
          <a:spcPts val="600"/>
        </a:spcBef>
        <a:buFont typeface="Wingdings" pitchFamily="2" charset="2"/>
        <a:buChar char="§"/>
        <a:tabLst/>
        <a:defRPr sz="1200" b="0" i="0" kern="1200">
          <a:solidFill>
            <a:schemeClr val="tx1"/>
          </a:solidFill>
          <a:latin typeface="MCA U ten U five" panose="02000507000000020003" pitchFamily="2" charset="77"/>
          <a:ea typeface="+mn-ea"/>
          <a:cs typeface="+mn-cs"/>
        </a:defRPr>
      </a:lvl3pPr>
      <a:lvl4pPr marL="290513" indent="-117475" algn="l" defTabSz="914400" rtl="0" eaLnBrk="1" latinLnBrk="0" hangingPunct="1">
        <a:lnSpc>
          <a:spcPct val="100000"/>
        </a:lnSpc>
        <a:spcBef>
          <a:spcPts val="600"/>
        </a:spcBef>
        <a:buFont typeface="Wingdings" pitchFamily="2" charset="2"/>
        <a:buChar char="§"/>
        <a:tabLst/>
        <a:defRPr sz="1200" b="0" i="0" kern="1200">
          <a:solidFill>
            <a:schemeClr val="tx1"/>
          </a:solidFill>
          <a:latin typeface="MCA U ten U five" panose="02000507000000020003" pitchFamily="2" charset="77"/>
          <a:ea typeface="+mn-ea"/>
          <a:cs typeface="+mn-cs"/>
        </a:defRPr>
      </a:lvl4pPr>
      <a:lvl5pPr marL="290513" indent="-117475" algn="l" defTabSz="914400" rtl="0" eaLnBrk="1" latinLnBrk="0" hangingPunct="1">
        <a:lnSpc>
          <a:spcPct val="100000"/>
        </a:lnSpc>
        <a:spcBef>
          <a:spcPts val="600"/>
        </a:spcBef>
        <a:buFont typeface="Wingdings" pitchFamily="2" charset="2"/>
        <a:buChar char="§"/>
        <a:tabLst/>
        <a:defRPr sz="1200" b="0" i="0" kern="1200">
          <a:solidFill>
            <a:schemeClr val="tx1"/>
          </a:solidFill>
          <a:latin typeface="MCA U ten U five" panose="02000507000000020003"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0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55.xml"/><Relationship Id="rId4" Type="http://schemas.openxmlformats.org/officeDocument/2006/relationships/image" Target="../media/image64.png"/></Relationships>
</file>

<file path=ppt/slides/_rels/slide10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3.xml"/></Relationships>
</file>

<file path=ppt/slides/_rels/slide10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55.xml"/><Relationship Id="rId4" Type="http://schemas.openxmlformats.org/officeDocument/2006/relationships/image" Target="../media/image69.png"/></Relationships>
</file>

<file path=ppt/slides/_rels/slide10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3.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5.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5.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5.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53.xml"/><Relationship Id="rId1" Type="http://schemas.openxmlformats.org/officeDocument/2006/relationships/video" Target="https://www.youtube.com/embed/jIMXxFdv4as?feature=oembed"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video" Target="https://www.youtube.com/embed/c8P1R6xZtDs?feature=oembed" TargetMode="External"/><Relationship Id="rId1" Type="http://schemas.openxmlformats.org/officeDocument/2006/relationships/video" Target="https://www.youtube.com/embed/qXnT3LFTc-s?feature=oembed" TargetMode="External"/><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3.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3.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3.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3.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53.xml"/><Relationship Id="rId1" Type="http://schemas.openxmlformats.org/officeDocument/2006/relationships/video" Target="https://www.youtube.com/embed/ymJIXzvDvj4?feature=oembed"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53.xml"/><Relationship Id="rId1" Type="http://schemas.openxmlformats.org/officeDocument/2006/relationships/video" Target="https://www.youtube.com/embed/YwlwvKpzdXc?feature=oembed"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53.xml"/><Relationship Id="rId1" Type="http://schemas.openxmlformats.org/officeDocument/2006/relationships/video" Target="https://www.youtube.com/embed/KU5V5WZVcVE?feature=oembed"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53.xml"/><Relationship Id="rId1" Type="http://schemas.openxmlformats.org/officeDocument/2006/relationships/video" Target="https://www.youtube.com/embed/H_STPoI_eoM?feature=oembed"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53.xml"/><Relationship Id="rId1" Type="http://schemas.openxmlformats.org/officeDocument/2006/relationships/video" Target="https://www.youtube.com/embed/wudjcu5aqAQ?feature=oembed"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53.xml"/><Relationship Id="rId1" Type="http://schemas.openxmlformats.org/officeDocument/2006/relationships/video" Target="https://www.youtube.com/embed/2ml5ifs31VM?feature=oembed"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53.xml"/><Relationship Id="rId1" Type="http://schemas.openxmlformats.org/officeDocument/2006/relationships/video" Target="https://www.youtube.com/embed/VQqwea8ZSbk?feature=oembed" TargetMode="Externa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53.xml"/><Relationship Id="rId1" Type="http://schemas.openxmlformats.org/officeDocument/2006/relationships/video" Target="https://www.youtube.com/embed/GtSRKwDCaZM?feature=oembed"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6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53.xml"/></Relationships>
</file>

<file path=ppt/slides/_rels/slide6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6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3.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3.xml"/></Relationships>
</file>

<file path=ppt/slides/_rels/slide7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53.xml"/><Relationship Id="rId1" Type="http://schemas.openxmlformats.org/officeDocument/2006/relationships/video" Target="https://www.youtube.com/embed/cjFl8EIvHxs?feature=oembed" TargetMode="Externa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8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53.xml"/><Relationship Id="rId1" Type="http://schemas.openxmlformats.org/officeDocument/2006/relationships/video" Target="https://www.youtube.com/embed/RSh7HIH2pvg?feature=oembed" TargetMode="Externa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48.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8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8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9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3.xml"/></Relationships>
</file>

<file path=ppt/slides/_rels/slide9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55.xml"/><Relationship Id="rId4" Type="http://schemas.openxmlformats.org/officeDocument/2006/relationships/image" Target="../media/image55.png"/></Relationships>
</file>

<file path=ppt/slides/_rels/slide9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55.xml"/><Relationship Id="rId4" Type="http://schemas.openxmlformats.org/officeDocument/2006/relationships/image" Target="../media/image58.png"/></Relationships>
</file>

<file path=ppt/slides/_rels/slide9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55.xml"/><Relationship Id="rId4" Type="http://schemas.openxmlformats.org/officeDocument/2006/relationships/image" Target="../media/image6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AE58C-71D8-3BD7-C99B-09126702E3A7}"/>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DB3F233F-019B-D4DA-2103-2E97EE58E4A8}"/>
              </a:ext>
            </a:extLst>
          </p:cNvPr>
          <p:cNvSpPr>
            <a:spLocks noGrp="1"/>
          </p:cNvSpPr>
          <p:nvPr>
            <p:ph type="ctrTitle"/>
          </p:nvPr>
        </p:nvSpPr>
        <p:spPr>
          <a:xfrm>
            <a:off x="282360" y="5381733"/>
            <a:ext cx="4078552" cy="736868"/>
          </a:xfrm>
        </p:spPr>
        <p:txBody>
          <a:bodyPr/>
          <a:lstStyle/>
          <a:p>
            <a:r>
              <a:rPr lang="en-US" dirty="0"/>
              <a:t>LESSON BLOCK 1</a:t>
            </a:r>
          </a:p>
        </p:txBody>
      </p:sp>
      <p:sp>
        <p:nvSpPr>
          <p:cNvPr id="12" name="Text Placeholder 11">
            <a:extLst>
              <a:ext uri="{FF2B5EF4-FFF2-40B4-BE49-F238E27FC236}">
                <a16:creationId xmlns:a16="http://schemas.microsoft.com/office/drawing/2014/main" id="{1AE5F877-548C-0EDA-B0D7-B5E156ACF1CA}"/>
              </a:ext>
            </a:extLst>
          </p:cNvPr>
          <p:cNvSpPr>
            <a:spLocks noGrp="1"/>
          </p:cNvSpPr>
          <p:nvPr>
            <p:ph type="body" sz="quarter" idx="10"/>
          </p:nvPr>
        </p:nvSpPr>
        <p:spPr>
          <a:xfrm>
            <a:off x="282361" y="6056090"/>
            <a:ext cx="1622560" cy="353943"/>
          </a:xfrm>
        </p:spPr>
        <p:txBody>
          <a:bodyPr/>
          <a:lstStyle/>
          <a:p>
            <a:r>
              <a:rPr lang="en-US" dirty="0">
                <a:solidFill>
                  <a:srgbClr val="FF00FF"/>
                </a:solidFill>
              </a:rPr>
              <a:t>COMMUNITY</a:t>
            </a:r>
          </a:p>
        </p:txBody>
      </p:sp>
    </p:spTree>
    <p:extLst>
      <p:ext uri="{BB962C8B-B14F-4D97-AF65-F5344CB8AC3E}">
        <p14:creationId xmlns:p14="http://schemas.microsoft.com/office/powerpoint/2010/main" val="330306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5DC3D-69B4-1C28-EF31-9011E115C2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829C57B-1523-C543-F3A5-0BC3A53A3304}"/>
              </a:ext>
            </a:extLst>
          </p:cNvPr>
          <p:cNvSpPr>
            <a:spLocks noGrp="1"/>
          </p:cNvSpPr>
          <p:nvPr>
            <p:ph type="body" sz="quarter" idx="13"/>
          </p:nvPr>
        </p:nvSpPr>
        <p:spPr/>
        <p:txBody>
          <a:bodyPr/>
          <a:lstStyle/>
          <a:p>
            <a:pPr marL="571500" indent="-571500">
              <a:buFont typeface="Arial" panose="020B0604020202020204" pitchFamily="34" charset="0"/>
              <a:buChar char="•"/>
            </a:pPr>
            <a:r>
              <a:rPr lang="en-US" dirty="0"/>
              <a:t>Do you see any similarities between this sculpture and Swing Lo’?</a:t>
            </a:r>
          </a:p>
          <a:p>
            <a:pPr marL="571500" indent="-571500">
              <a:buFont typeface="Arial" panose="020B0604020202020204" pitchFamily="34" charset="0"/>
              <a:buChar char="•"/>
            </a:pPr>
            <a:r>
              <a:rPr lang="en-US" dirty="0"/>
              <a:t>How is it different?</a:t>
            </a:r>
          </a:p>
          <a:p>
            <a:pPr marL="571500" indent="-571500">
              <a:buFont typeface="Arial" panose="020B0604020202020204" pitchFamily="34" charset="0"/>
              <a:buChar char="•"/>
            </a:pPr>
            <a:r>
              <a:rPr lang="en-US" dirty="0"/>
              <a:t>Where would you see an object like this? What kind of music or audio do you think this stereo system plays?</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B11B43AE-8B2A-9582-886D-E347B0351435}"/>
              </a:ext>
            </a:extLst>
          </p:cNvPr>
          <p:cNvSpPr>
            <a:spLocks noGrp="1"/>
          </p:cNvSpPr>
          <p:nvPr>
            <p:ph type="sldNum" sz="quarter" idx="18"/>
          </p:nvPr>
        </p:nvSpPr>
        <p:spPr/>
        <p:txBody>
          <a:bodyPr/>
          <a:lstStyle/>
          <a:p>
            <a:fld id="{1AD59F8F-821C-794D-AFBA-1518A32149B9}" type="slidenum">
              <a:rPr lang="en-US" smtClean="0"/>
              <a:pPr/>
              <a:t>10</a:t>
            </a:fld>
            <a:endParaRPr lang="en-US" dirty="0"/>
          </a:p>
        </p:txBody>
      </p:sp>
    </p:spTree>
    <p:extLst>
      <p:ext uri="{BB962C8B-B14F-4D97-AF65-F5344CB8AC3E}">
        <p14:creationId xmlns:p14="http://schemas.microsoft.com/office/powerpoint/2010/main" val="3030731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A144F-2747-0C1A-A9A3-804835875A7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3E293A-EF57-65AA-8803-E2925E0DB81D}"/>
              </a:ext>
            </a:extLst>
          </p:cNvPr>
          <p:cNvSpPr>
            <a:spLocks noGrp="1"/>
          </p:cNvSpPr>
          <p:nvPr>
            <p:ph type="sldNum" sz="quarter" idx="3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100</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3" name="Title 2">
            <a:extLst>
              <a:ext uri="{FF2B5EF4-FFF2-40B4-BE49-F238E27FC236}">
                <a16:creationId xmlns:a16="http://schemas.microsoft.com/office/drawing/2014/main" id="{D2C04A7D-0A99-5887-69B3-23DF37D73D24}"/>
              </a:ext>
            </a:extLst>
          </p:cNvPr>
          <p:cNvSpPr>
            <a:spLocks noGrp="1"/>
          </p:cNvSpPr>
          <p:nvPr>
            <p:ph type="title"/>
          </p:nvPr>
        </p:nvSpPr>
        <p:spPr/>
        <p:txBody>
          <a:bodyPr/>
          <a:lstStyle/>
          <a:p>
            <a:r>
              <a:rPr lang="en-US" dirty="0"/>
              <a:t>SWEATY PALMS</a:t>
            </a:r>
          </a:p>
        </p:txBody>
      </p:sp>
      <p:sp>
        <p:nvSpPr>
          <p:cNvPr id="4" name="Text Placeholder 3">
            <a:extLst>
              <a:ext uri="{FF2B5EF4-FFF2-40B4-BE49-F238E27FC236}">
                <a16:creationId xmlns:a16="http://schemas.microsoft.com/office/drawing/2014/main" id="{A72DDB71-CC63-ACCE-9720-C2EE70706E0A}"/>
              </a:ext>
            </a:extLst>
          </p:cNvPr>
          <p:cNvSpPr>
            <a:spLocks noGrp="1"/>
          </p:cNvSpPr>
          <p:nvPr>
            <p:ph type="body" sz="quarter" idx="18"/>
          </p:nvPr>
        </p:nvSpPr>
        <p:spPr/>
        <p:txBody>
          <a:bodyPr/>
          <a:lstStyle/>
          <a:p>
            <a:r>
              <a:rPr lang="en-US" dirty="0"/>
              <a:t>Give the plate a final gentle wipe with the damp sponge, then place it side up.</a:t>
            </a:r>
          </a:p>
        </p:txBody>
      </p:sp>
      <p:sp>
        <p:nvSpPr>
          <p:cNvPr id="5" name="Text Placeholder 4">
            <a:extLst>
              <a:ext uri="{FF2B5EF4-FFF2-40B4-BE49-F238E27FC236}">
                <a16:creationId xmlns:a16="http://schemas.microsoft.com/office/drawing/2014/main" id="{E4750E9E-94EA-B45A-A143-FB71D3FF160C}"/>
              </a:ext>
            </a:extLst>
          </p:cNvPr>
          <p:cNvSpPr>
            <a:spLocks noGrp="1"/>
          </p:cNvSpPr>
          <p:nvPr>
            <p:ph type="body" sz="quarter" idx="27"/>
          </p:nvPr>
        </p:nvSpPr>
        <p:spPr/>
        <p:txBody>
          <a:bodyPr/>
          <a:lstStyle/>
          <a:p>
            <a:r>
              <a:rPr lang="en-US" dirty="0"/>
              <a:t>Carefully position the printing paper on top of the plate and cover with newsprint (or greaseproof paper if printing by hand). </a:t>
            </a:r>
          </a:p>
        </p:txBody>
      </p:sp>
      <p:sp>
        <p:nvSpPr>
          <p:cNvPr id="6" name="Text Placeholder 5">
            <a:extLst>
              <a:ext uri="{FF2B5EF4-FFF2-40B4-BE49-F238E27FC236}">
                <a16:creationId xmlns:a16="http://schemas.microsoft.com/office/drawing/2014/main" id="{9A1C7240-DD9B-7546-2664-0CE20036B35B}"/>
              </a:ext>
            </a:extLst>
          </p:cNvPr>
          <p:cNvSpPr>
            <a:spLocks noGrp="1"/>
          </p:cNvSpPr>
          <p:nvPr>
            <p:ph type="body" sz="quarter" idx="28"/>
          </p:nvPr>
        </p:nvSpPr>
        <p:spPr/>
        <p:txBody>
          <a:bodyPr/>
          <a:lstStyle/>
          <a:p>
            <a:r>
              <a:rPr lang="en-US" dirty="0"/>
              <a:t>Print by rubbing a spoon or hand over the plate. </a:t>
            </a:r>
          </a:p>
        </p:txBody>
      </p:sp>
      <p:pic>
        <p:nvPicPr>
          <p:cNvPr id="16" name="Picture Placeholder 15">
            <a:extLst>
              <a:ext uri="{FF2B5EF4-FFF2-40B4-BE49-F238E27FC236}">
                <a16:creationId xmlns:a16="http://schemas.microsoft.com/office/drawing/2014/main" id="{574C7BB8-6E87-3F77-5F04-6B63704D87F6}"/>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23572" r="23572"/>
          <a:stretch/>
        </p:blipFill>
        <p:spPr>
          <a:xfrm>
            <a:off x="4333560" y="1123950"/>
            <a:ext cx="3515361" cy="3502121"/>
          </a:xfrm>
          <a:prstGeom prst="rect">
            <a:avLst/>
          </a:prstGeom>
        </p:spPr>
      </p:pic>
      <p:pic>
        <p:nvPicPr>
          <p:cNvPr id="17" name="Picture Placeholder 16">
            <a:extLst>
              <a:ext uri="{FF2B5EF4-FFF2-40B4-BE49-F238E27FC236}">
                <a16:creationId xmlns:a16="http://schemas.microsoft.com/office/drawing/2014/main" id="{8BE0F28C-1928-5305-F31A-0A4CABBA37D9}"/>
              </a:ext>
            </a:extLst>
          </p:cNvPr>
          <p:cNvPicPr>
            <a:picLocks noGrp="1" noChangeAspect="1"/>
          </p:cNvPicPr>
          <p:nvPr>
            <p:ph type="pic" sz="quarter" idx="35"/>
          </p:nvPr>
        </p:nvPicPr>
        <p:blipFill>
          <a:blip r:embed="rId3">
            <a:extLst>
              <a:ext uri="{28A0092B-C50C-407E-A947-70E740481C1C}">
                <a14:useLocalDpi xmlns:a14="http://schemas.microsoft.com/office/drawing/2010/main" val="0"/>
              </a:ext>
            </a:extLst>
          </a:blip>
          <a:srcRect l="23654" r="23654"/>
          <a:stretch/>
        </p:blipFill>
        <p:spPr>
          <a:xfrm>
            <a:off x="8285493" y="1123950"/>
            <a:ext cx="3504545" cy="3502121"/>
          </a:xfrm>
          <a:prstGeom prst="rect">
            <a:avLst/>
          </a:prstGeom>
        </p:spPr>
      </p:pic>
      <p:sp>
        <p:nvSpPr>
          <p:cNvPr id="10" name="Text Placeholder 9">
            <a:extLst>
              <a:ext uri="{FF2B5EF4-FFF2-40B4-BE49-F238E27FC236}">
                <a16:creationId xmlns:a16="http://schemas.microsoft.com/office/drawing/2014/main" id="{D9168BA6-3C15-B09A-2184-98B2464C8B92}"/>
              </a:ext>
            </a:extLst>
          </p:cNvPr>
          <p:cNvSpPr>
            <a:spLocks noGrp="1"/>
          </p:cNvSpPr>
          <p:nvPr>
            <p:ph type="body" sz="quarter" idx="14"/>
          </p:nvPr>
        </p:nvSpPr>
        <p:spPr/>
        <p:txBody>
          <a:bodyPr/>
          <a:lstStyle/>
          <a:p>
            <a:r>
              <a:rPr lang="en-US" dirty="0"/>
              <a:t>Printmaking with the body</a:t>
            </a:r>
          </a:p>
          <a:p>
            <a:endParaRPr lang="en-US" dirty="0"/>
          </a:p>
        </p:txBody>
      </p:sp>
      <p:pic>
        <p:nvPicPr>
          <p:cNvPr id="15" name="Picture Placeholder 14">
            <a:extLst>
              <a:ext uri="{FF2B5EF4-FFF2-40B4-BE49-F238E27FC236}">
                <a16:creationId xmlns:a16="http://schemas.microsoft.com/office/drawing/2014/main" id="{2AEE6D8A-419B-9913-20C8-6F826168334A}"/>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l="15695" r="31449"/>
          <a:stretch>
            <a:fillRect/>
          </a:stretch>
        </p:blipFill>
        <p:spPr>
          <a:xfrm>
            <a:off x="401412" y="1123950"/>
            <a:ext cx="3515362" cy="3502121"/>
          </a:xfrm>
          <a:prstGeom prst="rect">
            <a:avLst/>
          </a:prstGeom>
        </p:spPr>
      </p:pic>
    </p:spTree>
    <p:extLst>
      <p:ext uri="{BB962C8B-B14F-4D97-AF65-F5344CB8AC3E}">
        <p14:creationId xmlns:p14="http://schemas.microsoft.com/office/powerpoint/2010/main" val="320587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A89FF-05A1-DDB5-93D0-40D1B17B25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A5607E-36E2-461D-3F33-4D416F8ED5E4}"/>
              </a:ext>
            </a:extLst>
          </p:cNvPr>
          <p:cNvSpPr>
            <a:spLocks noGrp="1"/>
          </p:cNvSpPr>
          <p:nvPr>
            <p:ph type="title"/>
          </p:nvPr>
        </p:nvSpPr>
        <p:spPr/>
        <p:txBody>
          <a:bodyPr/>
          <a:lstStyle/>
          <a:p>
            <a:r>
              <a:rPr lang="en-US" dirty="0"/>
              <a:t>SWEATY PALMS</a:t>
            </a:r>
          </a:p>
        </p:txBody>
      </p:sp>
      <p:sp>
        <p:nvSpPr>
          <p:cNvPr id="3" name="Slide Number Placeholder 2">
            <a:extLst>
              <a:ext uri="{FF2B5EF4-FFF2-40B4-BE49-F238E27FC236}">
                <a16:creationId xmlns:a16="http://schemas.microsoft.com/office/drawing/2014/main" id="{05C7D056-DB88-30DF-1452-F30E5B5157EE}"/>
              </a:ext>
            </a:extLst>
          </p:cNvPr>
          <p:cNvSpPr>
            <a:spLocks noGrp="1"/>
          </p:cNvSpPr>
          <p:nvPr>
            <p:ph type="sldNum" sz="quarter" idx="18"/>
          </p:nvPr>
        </p:nvSpPr>
        <p:spPr/>
        <p:txBody>
          <a:bodyPr/>
          <a:lstStyle/>
          <a:p>
            <a:fld id="{1AD59F8F-821C-794D-AFBA-1518A32149B9}" type="slidenum">
              <a:rPr lang="en-US" smtClean="0"/>
              <a:pPr/>
              <a:t>101</a:t>
            </a:fld>
            <a:endParaRPr lang="en-US" dirty="0"/>
          </a:p>
        </p:txBody>
      </p:sp>
      <p:sp>
        <p:nvSpPr>
          <p:cNvPr id="5" name="Text Placeholder 4">
            <a:extLst>
              <a:ext uri="{FF2B5EF4-FFF2-40B4-BE49-F238E27FC236}">
                <a16:creationId xmlns:a16="http://schemas.microsoft.com/office/drawing/2014/main" id="{381A6157-0833-3DAD-33BA-A3E465575403}"/>
              </a:ext>
            </a:extLst>
          </p:cNvPr>
          <p:cNvSpPr>
            <a:spLocks noGrp="1"/>
          </p:cNvSpPr>
          <p:nvPr>
            <p:ph type="body" sz="quarter" idx="21"/>
          </p:nvPr>
        </p:nvSpPr>
        <p:spPr/>
        <p:txBody>
          <a:bodyPr/>
          <a:lstStyle/>
          <a:p>
            <a:r>
              <a:rPr lang="en-US" dirty="0"/>
              <a:t>To make additional prints, repeat the inking and wiping process. If handled carefully and the foil remains intact, many prints can be pulled from a single plate. </a:t>
            </a:r>
          </a:p>
        </p:txBody>
      </p:sp>
      <p:sp>
        <p:nvSpPr>
          <p:cNvPr id="6" name="Text Placeholder 5">
            <a:extLst>
              <a:ext uri="{FF2B5EF4-FFF2-40B4-BE49-F238E27FC236}">
                <a16:creationId xmlns:a16="http://schemas.microsoft.com/office/drawing/2014/main" id="{4F1A5AF2-45E7-4D5D-68B9-585A141C99D2}"/>
              </a:ext>
            </a:extLst>
          </p:cNvPr>
          <p:cNvSpPr>
            <a:spLocks noGrp="1"/>
          </p:cNvSpPr>
          <p:nvPr>
            <p:ph type="body" sz="quarter" idx="14"/>
          </p:nvPr>
        </p:nvSpPr>
        <p:spPr/>
        <p:txBody>
          <a:bodyPr/>
          <a:lstStyle/>
          <a:p>
            <a:r>
              <a:rPr lang="en-US" dirty="0"/>
              <a:t>Printmaking with the body</a:t>
            </a:r>
          </a:p>
          <a:p>
            <a:endParaRPr lang="en-US" dirty="0"/>
          </a:p>
        </p:txBody>
      </p:sp>
      <p:pic>
        <p:nvPicPr>
          <p:cNvPr id="8" name="Picture 7">
            <a:extLst>
              <a:ext uri="{FF2B5EF4-FFF2-40B4-BE49-F238E27FC236}">
                <a16:creationId xmlns:a16="http://schemas.microsoft.com/office/drawing/2014/main" id="{1331938B-1375-3DF1-5FD7-4AE6522BCBE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1411" y="1084419"/>
            <a:ext cx="8154617" cy="4293915"/>
          </a:xfrm>
          <a:prstGeom prst="rect">
            <a:avLst/>
          </a:prstGeom>
        </p:spPr>
      </p:pic>
    </p:spTree>
    <p:extLst>
      <p:ext uri="{BB962C8B-B14F-4D97-AF65-F5344CB8AC3E}">
        <p14:creationId xmlns:p14="http://schemas.microsoft.com/office/powerpoint/2010/main" val="3298722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70C22-371D-F0E2-4AFE-4D47C815F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FA5788-4ECE-4851-12E4-E1304AA027AB}"/>
              </a:ext>
            </a:extLst>
          </p:cNvPr>
          <p:cNvSpPr>
            <a:spLocks noGrp="1"/>
          </p:cNvSpPr>
          <p:nvPr>
            <p:ph type="ctrTitle"/>
          </p:nvPr>
        </p:nvSpPr>
        <p:spPr>
          <a:xfrm>
            <a:off x="412309" y="393192"/>
            <a:ext cx="4117730" cy="963534"/>
          </a:xfrm>
        </p:spPr>
        <p:txBody>
          <a:bodyPr/>
          <a:lstStyle/>
          <a:p>
            <a:r>
              <a:rPr lang="en-US" dirty="0"/>
              <a:t>GATHERING</a:t>
            </a:r>
          </a:p>
        </p:txBody>
      </p:sp>
    </p:spTree>
    <p:extLst>
      <p:ext uri="{BB962C8B-B14F-4D97-AF65-F5344CB8AC3E}">
        <p14:creationId xmlns:p14="http://schemas.microsoft.com/office/powerpoint/2010/main" val="3449375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D5702-1727-C3B4-6068-323D7289A9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E2BC79-C85C-C39E-61E7-E3BEF49610B2}"/>
              </a:ext>
            </a:extLst>
          </p:cNvPr>
          <p:cNvSpPr>
            <a:spLocks noGrp="1"/>
          </p:cNvSpPr>
          <p:nvPr>
            <p:ph type="title"/>
          </p:nvPr>
        </p:nvSpPr>
        <p:spPr/>
        <p:txBody>
          <a:bodyPr/>
          <a:lstStyle/>
          <a:p>
            <a:r>
              <a:rPr lang="en-US" dirty="0"/>
              <a:t>TAKE IT OUTSIDE</a:t>
            </a:r>
          </a:p>
        </p:txBody>
      </p:sp>
      <p:sp>
        <p:nvSpPr>
          <p:cNvPr id="3" name="Slide Number Placeholder 2">
            <a:extLst>
              <a:ext uri="{FF2B5EF4-FFF2-40B4-BE49-F238E27FC236}">
                <a16:creationId xmlns:a16="http://schemas.microsoft.com/office/drawing/2014/main" id="{D87859E0-170C-F63F-29DA-C799DB7ABF10}"/>
              </a:ext>
            </a:extLst>
          </p:cNvPr>
          <p:cNvSpPr>
            <a:spLocks noGrp="1"/>
          </p:cNvSpPr>
          <p:nvPr>
            <p:ph type="sldNum" sz="quarter" idx="18"/>
          </p:nvPr>
        </p:nvSpPr>
        <p:spPr/>
        <p:txBody>
          <a:bodyPr/>
          <a:lstStyle/>
          <a:p>
            <a:fld id="{1AD59F8F-821C-794D-AFBA-1518A32149B9}" type="slidenum">
              <a:rPr lang="en-US" smtClean="0"/>
              <a:pPr/>
              <a:t>103</a:t>
            </a:fld>
            <a:endParaRPr lang="en-US" dirty="0"/>
          </a:p>
        </p:txBody>
      </p:sp>
      <p:sp>
        <p:nvSpPr>
          <p:cNvPr id="5" name="Text Placeholder 4">
            <a:extLst>
              <a:ext uri="{FF2B5EF4-FFF2-40B4-BE49-F238E27FC236}">
                <a16:creationId xmlns:a16="http://schemas.microsoft.com/office/drawing/2014/main" id="{5EC78B6D-DAED-B1C8-2C19-66A3C85C4B15}"/>
              </a:ext>
            </a:extLst>
          </p:cNvPr>
          <p:cNvSpPr>
            <a:spLocks noGrp="1"/>
          </p:cNvSpPr>
          <p:nvPr>
            <p:ph type="body" sz="quarter" idx="21"/>
          </p:nvPr>
        </p:nvSpPr>
        <p:spPr/>
        <p:txBody>
          <a:bodyPr/>
          <a:lstStyle/>
          <a:p>
            <a:r>
              <a:rPr lang="en-US" dirty="0"/>
              <a:t>Gather materials: Flour, Water, Small pot, Whisk or spoon, Container with a lid, Brush or sponge, Paper or artwork printed on thinner paper, and a Clean surface</a:t>
            </a:r>
          </a:p>
          <a:p>
            <a:endParaRPr lang="en-US" dirty="0"/>
          </a:p>
        </p:txBody>
      </p:sp>
      <p:sp>
        <p:nvSpPr>
          <p:cNvPr id="6" name="Text Placeholder 5">
            <a:extLst>
              <a:ext uri="{FF2B5EF4-FFF2-40B4-BE49-F238E27FC236}">
                <a16:creationId xmlns:a16="http://schemas.microsoft.com/office/drawing/2014/main" id="{5256490E-5C5B-925E-7E25-EE61A0EE94B5}"/>
              </a:ext>
            </a:extLst>
          </p:cNvPr>
          <p:cNvSpPr>
            <a:spLocks noGrp="1"/>
          </p:cNvSpPr>
          <p:nvPr>
            <p:ph type="body" sz="quarter" idx="14"/>
          </p:nvPr>
        </p:nvSpPr>
        <p:spPr/>
        <p:txBody>
          <a:bodyPr/>
          <a:lstStyle/>
          <a:p>
            <a:r>
              <a:rPr lang="en-US" dirty="0"/>
              <a:t>WHEATPASTING MESSAGES</a:t>
            </a:r>
          </a:p>
        </p:txBody>
      </p:sp>
      <p:pic>
        <p:nvPicPr>
          <p:cNvPr id="8" name="Picture 7">
            <a:extLst>
              <a:ext uri="{FF2B5EF4-FFF2-40B4-BE49-F238E27FC236}">
                <a16:creationId xmlns:a16="http://schemas.microsoft.com/office/drawing/2014/main" id="{67B5A1FB-8552-7151-E05D-4926E860260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1411" y="1084419"/>
            <a:ext cx="8154617" cy="4293915"/>
          </a:xfrm>
          <a:prstGeom prst="rect">
            <a:avLst/>
          </a:prstGeom>
        </p:spPr>
      </p:pic>
    </p:spTree>
    <p:extLst>
      <p:ext uri="{BB962C8B-B14F-4D97-AF65-F5344CB8AC3E}">
        <p14:creationId xmlns:p14="http://schemas.microsoft.com/office/powerpoint/2010/main" val="3761703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649C2-016A-EF7C-AC1D-A4757438F20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929500-08D9-3C93-00AE-32D7C585052A}"/>
              </a:ext>
            </a:extLst>
          </p:cNvPr>
          <p:cNvSpPr>
            <a:spLocks noGrp="1"/>
          </p:cNvSpPr>
          <p:nvPr>
            <p:ph type="sldNum" sz="quarter" idx="3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104</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3" name="Title 2">
            <a:extLst>
              <a:ext uri="{FF2B5EF4-FFF2-40B4-BE49-F238E27FC236}">
                <a16:creationId xmlns:a16="http://schemas.microsoft.com/office/drawing/2014/main" id="{BDF9901C-8CF5-D562-BC42-75782B34BA75}"/>
              </a:ext>
            </a:extLst>
          </p:cNvPr>
          <p:cNvSpPr>
            <a:spLocks noGrp="1"/>
          </p:cNvSpPr>
          <p:nvPr>
            <p:ph type="title"/>
          </p:nvPr>
        </p:nvSpPr>
        <p:spPr/>
        <p:txBody>
          <a:bodyPr/>
          <a:lstStyle/>
          <a:p>
            <a:r>
              <a:rPr lang="en-US" dirty="0"/>
              <a:t>TAKE IT OUTSIDE</a:t>
            </a:r>
          </a:p>
        </p:txBody>
      </p:sp>
      <p:sp>
        <p:nvSpPr>
          <p:cNvPr id="4" name="Text Placeholder 3">
            <a:extLst>
              <a:ext uri="{FF2B5EF4-FFF2-40B4-BE49-F238E27FC236}">
                <a16:creationId xmlns:a16="http://schemas.microsoft.com/office/drawing/2014/main" id="{B2289C69-74AD-4E7F-6D21-A2A51462A978}"/>
              </a:ext>
            </a:extLst>
          </p:cNvPr>
          <p:cNvSpPr>
            <a:spLocks noGrp="1"/>
          </p:cNvSpPr>
          <p:nvPr>
            <p:ph type="body" sz="quarter" idx="18"/>
          </p:nvPr>
        </p:nvSpPr>
        <p:spPr/>
        <p:txBody>
          <a:bodyPr/>
          <a:lstStyle/>
          <a:p>
            <a:r>
              <a:rPr lang="en-US" dirty="0"/>
              <a:t>Next, to make the paste: In a pot, whisk 1 part flour with 2–3 parts water until smooth. Heat the mixture on medium, stirring constantly, until it thickens to the texture of thin pudding. Remove from heat, add a pinch of salt if desired, and let it cool.</a:t>
            </a:r>
          </a:p>
        </p:txBody>
      </p:sp>
      <p:sp>
        <p:nvSpPr>
          <p:cNvPr id="5" name="Text Placeholder 4">
            <a:extLst>
              <a:ext uri="{FF2B5EF4-FFF2-40B4-BE49-F238E27FC236}">
                <a16:creationId xmlns:a16="http://schemas.microsoft.com/office/drawing/2014/main" id="{F9BA6B81-AA28-073A-CE12-2561F129C7D2}"/>
              </a:ext>
            </a:extLst>
          </p:cNvPr>
          <p:cNvSpPr>
            <a:spLocks noGrp="1"/>
          </p:cNvSpPr>
          <p:nvPr>
            <p:ph type="body" sz="quarter" idx="27"/>
          </p:nvPr>
        </p:nvSpPr>
        <p:spPr/>
        <p:txBody>
          <a:bodyPr/>
          <a:lstStyle/>
          <a:p>
            <a:r>
              <a:rPr lang="en-US" dirty="0"/>
              <a:t>Decorate the artwork you would like to wheatpasted use lightweight paper and make sure the surface you’re pasting to is clean, and dry. </a:t>
            </a:r>
          </a:p>
        </p:txBody>
      </p:sp>
      <p:sp>
        <p:nvSpPr>
          <p:cNvPr id="6" name="Text Placeholder 5">
            <a:extLst>
              <a:ext uri="{FF2B5EF4-FFF2-40B4-BE49-F238E27FC236}">
                <a16:creationId xmlns:a16="http://schemas.microsoft.com/office/drawing/2014/main" id="{46DE1E44-B2E0-754F-AF99-E7895373863D}"/>
              </a:ext>
            </a:extLst>
          </p:cNvPr>
          <p:cNvSpPr>
            <a:spLocks noGrp="1"/>
          </p:cNvSpPr>
          <p:nvPr>
            <p:ph type="body" sz="quarter" idx="28"/>
          </p:nvPr>
        </p:nvSpPr>
        <p:spPr/>
        <p:txBody>
          <a:bodyPr/>
          <a:lstStyle/>
          <a:p>
            <a:r>
              <a:rPr lang="en-US" dirty="0"/>
              <a:t>Apply the base layer: Use your brush or sponge to spread a thin, even coat of wheat paste onto the surface.</a:t>
            </a:r>
          </a:p>
        </p:txBody>
      </p:sp>
      <p:pic>
        <p:nvPicPr>
          <p:cNvPr id="16" name="Picture Placeholder 15">
            <a:extLst>
              <a:ext uri="{FF2B5EF4-FFF2-40B4-BE49-F238E27FC236}">
                <a16:creationId xmlns:a16="http://schemas.microsoft.com/office/drawing/2014/main" id="{E4374580-CA2B-65D4-4A79-9F0AB6BFCE07}"/>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40580" r="6564"/>
          <a:stretch>
            <a:fillRect/>
          </a:stretch>
        </p:blipFill>
        <p:spPr>
          <a:xfrm>
            <a:off x="4333560" y="1123950"/>
            <a:ext cx="3515361" cy="3502121"/>
          </a:xfrm>
          <a:prstGeom prst="rect">
            <a:avLst/>
          </a:prstGeom>
        </p:spPr>
      </p:pic>
      <p:pic>
        <p:nvPicPr>
          <p:cNvPr id="17" name="Picture Placeholder 16">
            <a:extLst>
              <a:ext uri="{FF2B5EF4-FFF2-40B4-BE49-F238E27FC236}">
                <a16:creationId xmlns:a16="http://schemas.microsoft.com/office/drawing/2014/main" id="{BCFAB836-5F6A-A076-4958-864EB866F681}"/>
              </a:ext>
            </a:extLst>
          </p:cNvPr>
          <p:cNvPicPr>
            <a:picLocks noGrp="1" noChangeAspect="1"/>
          </p:cNvPicPr>
          <p:nvPr>
            <p:ph type="pic" sz="quarter" idx="35"/>
          </p:nvPr>
        </p:nvPicPr>
        <p:blipFill>
          <a:blip r:embed="rId3">
            <a:extLst>
              <a:ext uri="{28A0092B-C50C-407E-A947-70E740481C1C}">
                <a14:useLocalDpi xmlns:a14="http://schemas.microsoft.com/office/drawing/2010/main" val="0"/>
              </a:ext>
            </a:extLst>
          </a:blip>
          <a:srcRect l="36686" r="10622"/>
          <a:stretch>
            <a:fillRect/>
          </a:stretch>
        </p:blipFill>
        <p:spPr>
          <a:xfrm>
            <a:off x="8285493" y="1123950"/>
            <a:ext cx="3504545" cy="3502121"/>
          </a:xfrm>
          <a:prstGeom prst="rect">
            <a:avLst/>
          </a:prstGeom>
        </p:spPr>
      </p:pic>
      <p:sp>
        <p:nvSpPr>
          <p:cNvPr id="10" name="Text Placeholder 9">
            <a:extLst>
              <a:ext uri="{FF2B5EF4-FFF2-40B4-BE49-F238E27FC236}">
                <a16:creationId xmlns:a16="http://schemas.microsoft.com/office/drawing/2014/main" id="{AF3261F3-DDEA-264D-717B-F43522F75ED0}"/>
              </a:ext>
            </a:extLst>
          </p:cNvPr>
          <p:cNvSpPr>
            <a:spLocks noGrp="1"/>
          </p:cNvSpPr>
          <p:nvPr>
            <p:ph type="body" sz="quarter" idx="14"/>
          </p:nvPr>
        </p:nvSpPr>
        <p:spPr/>
        <p:txBody>
          <a:bodyPr/>
          <a:lstStyle/>
          <a:p>
            <a:r>
              <a:rPr lang="en-US" dirty="0"/>
              <a:t>WHEATPASTING MESSAGES</a:t>
            </a:r>
          </a:p>
        </p:txBody>
      </p:sp>
      <p:pic>
        <p:nvPicPr>
          <p:cNvPr id="15" name="Picture Placeholder 14">
            <a:extLst>
              <a:ext uri="{FF2B5EF4-FFF2-40B4-BE49-F238E27FC236}">
                <a16:creationId xmlns:a16="http://schemas.microsoft.com/office/drawing/2014/main" id="{533A14B5-6E99-4A43-D23A-22DFF1192D3B}"/>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l="23572" r="23572"/>
          <a:stretch/>
        </p:blipFill>
        <p:spPr>
          <a:xfrm>
            <a:off x="401412" y="1123950"/>
            <a:ext cx="3515362" cy="3502121"/>
          </a:xfrm>
          <a:prstGeom prst="rect">
            <a:avLst/>
          </a:prstGeom>
        </p:spPr>
      </p:pic>
    </p:spTree>
    <p:extLst>
      <p:ext uri="{BB962C8B-B14F-4D97-AF65-F5344CB8AC3E}">
        <p14:creationId xmlns:p14="http://schemas.microsoft.com/office/powerpoint/2010/main" val="2736013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0306D-32D4-07F0-F5E9-0FAD2307543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3E6E7E-2ED4-0E6E-D6B6-C3AF318DD74D}"/>
              </a:ext>
            </a:extLst>
          </p:cNvPr>
          <p:cNvSpPr>
            <a:spLocks noGrp="1"/>
          </p:cNvSpPr>
          <p:nvPr>
            <p:ph type="sldNum" sz="quarter" idx="3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105</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3" name="Title 2">
            <a:extLst>
              <a:ext uri="{FF2B5EF4-FFF2-40B4-BE49-F238E27FC236}">
                <a16:creationId xmlns:a16="http://schemas.microsoft.com/office/drawing/2014/main" id="{3C0F77A6-6264-244B-3C3C-97F343856BBF}"/>
              </a:ext>
            </a:extLst>
          </p:cNvPr>
          <p:cNvSpPr>
            <a:spLocks noGrp="1"/>
          </p:cNvSpPr>
          <p:nvPr>
            <p:ph type="title"/>
          </p:nvPr>
        </p:nvSpPr>
        <p:spPr/>
        <p:txBody>
          <a:bodyPr/>
          <a:lstStyle/>
          <a:p>
            <a:r>
              <a:rPr lang="en-US" dirty="0"/>
              <a:t>TAKE IT OUTSIDE</a:t>
            </a:r>
          </a:p>
        </p:txBody>
      </p:sp>
      <p:sp>
        <p:nvSpPr>
          <p:cNvPr id="4" name="Text Placeholder 3">
            <a:extLst>
              <a:ext uri="{FF2B5EF4-FFF2-40B4-BE49-F238E27FC236}">
                <a16:creationId xmlns:a16="http://schemas.microsoft.com/office/drawing/2014/main" id="{9CDE1C00-2BCD-0005-582A-33B64B9FFBF2}"/>
              </a:ext>
            </a:extLst>
          </p:cNvPr>
          <p:cNvSpPr>
            <a:spLocks noGrp="1"/>
          </p:cNvSpPr>
          <p:nvPr>
            <p:ph type="body" sz="quarter" idx="18"/>
          </p:nvPr>
        </p:nvSpPr>
        <p:spPr/>
        <p:txBody>
          <a:bodyPr/>
          <a:lstStyle/>
          <a:p>
            <a:r>
              <a:rPr lang="en-US" dirty="0"/>
              <a:t>Carefully press your paper onto the pasted area, starting in the center and smoothing outward to remove air bubbles.</a:t>
            </a:r>
          </a:p>
          <a:p>
            <a:r>
              <a:rPr lang="en-US" dirty="0"/>
              <a:t>Brush another thin layer of wheat paste over the top of the paper, making sure the edges are fully coated and smoothed down.</a:t>
            </a:r>
          </a:p>
          <a:p>
            <a:endParaRPr lang="en-US" dirty="0"/>
          </a:p>
        </p:txBody>
      </p:sp>
      <p:sp>
        <p:nvSpPr>
          <p:cNvPr id="5" name="Text Placeholder 4">
            <a:extLst>
              <a:ext uri="{FF2B5EF4-FFF2-40B4-BE49-F238E27FC236}">
                <a16:creationId xmlns:a16="http://schemas.microsoft.com/office/drawing/2014/main" id="{6F5DA0A0-225E-3FF7-EC97-9CC64D80BE6B}"/>
              </a:ext>
            </a:extLst>
          </p:cNvPr>
          <p:cNvSpPr>
            <a:spLocks noGrp="1"/>
          </p:cNvSpPr>
          <p:nvPr>
            <p:ph type="body" sz="quarter" idx="27"/>
          </p:nvPr>
        </p:nvSpPr>
        <p:spPr/>
        <p:txBody>
          <a:bodyPr/>
          <a:lstStyle/>
          <a:p>
            <a:r>
              <a:rPr lang="en-US" dirty="0"/>
              <a:t>Leave the piece undisturbed until it dries completely; the paste will turn clear as it dries.</a:t>
            </a:r>
          </a:p>
        </p:txBody>
      </p:sp>
      <p:sp>
        <p:nvSpPr>
          <p:cNvPr id="10" name="Text Placeholder 9">
            <a:extLst>
              <a:ext uri="{FF2B5EF4-FFF2-40B4-BE49-F238E27FC236}">
                <a16:creationId xmlns:a16="http://schemas.microsoft.com/office/drawing/2014/main" id="{F119AB2D-4B57-3027-9502-D21A57A0024B}"/>
              </a:ext>
            </a:extLst>
          </p:cNvPr>
          <p:cNvSpPr>
            <a:spLocks noGrp="1"/>
          </p:cNvSpPr>
          <p:nvPr>
            <p:ph type="body" sz="quarter" idx="14"/>
          </p:nvPr>
        </p:nvSpPr>
        <p:spPr/>
        <p:txBody>
          <a:bodyPr/>
          <a:lstStyle/>
          <a:p>
            <a:r>
              <a:rPr lang="en-US" dirty="0"/>
              <a:t>WHEATPASTING MESSAGES</a:t>
            </a:r>
          </a:p>
        </p:txBody>
      </p:sp>
      <p:pic>
        <p:nvPicPr>
          <p:cNvPr id="19" name="Picture Placeholder 18">
            <a:extLst>
              <a:ext uri="{FF2B5EF4-FFF2-40B4-BE49-F238E27FC236}">
                <a16:creationId xmlns:a16="http://schemas.microsoft.com/office/drawing/2014/main" id="{E75659E5-9A91-DF0E-9088-2BD1F0FDCE32}"/>
              </a:ext>
            </a:extLst>
          </p:cNvPr>
          <p:cNvPicPr>
            <a:picLocks noGrp="1" noChangeAspect="1"/>
          </p:cNvPicPr>
          <p:nvPr>
            <p:ph type="pic" sz="quarter" idx="24"/>
          </p:nvPr>
        </p:nvPicPr>
        <p:blipFill>
          <a:blip r:embed="rId2"/>
          <a:srcRect t="2875" b="2875"/>
          <a:stretch>
            <a:fillRect/>
          </a:stretch>
        </p:blipFill>
        <p:spPr>
          <a:xfrm>
            <a:off x="401638" y="1123950"/>
            <a:ext cx="7056437" cy="3502025"/>
          </a:xfrm>
          <a:prstGeom prst="rect">
            <a:avLst/>
          </a:prstGeom>
        </p:spPr>
      </p:pic>
    </p:spTree>
    <p:extLst>
      <p:ext uri="{BB962C8B-B14F-4D97-AF65-F5344CB8AC3E}">
        <p14:creationId xmlns:p14="http://schemas.microsoft.com/office/powerpoint/2010/main" val="1814416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4A8239-E405-F2A1-ACCC-25C47956627F}"/>
              </a:ext>
            </a:extLst>
          </p:cNvPr>
          <p:cNvSpPr>
            <a:spLocks noGrp="1"/>
          </p:cNvSpPr>
          <p:nvPr>
            <p:ph type="body" sz="quarter" idx="13"/>
          </p:nvPr>
        </p:nvSpPr>
        <p:spPr/>
        <p:txBody>
          <a:bodyPr/>
          <a:lstStyle/>
          <a:p>
            <a:r>
              <a:rPr lang="en-US" sz="1800" dirty="0"/>
              <a:t>“Dancehall’s roots began and were informed by the lived experience of Kingston’s lower and working class people. The music that came out of it was melodic narratives on how they navigated the space, but dancehall is as much about music as it is about the fashion, dance and art that surrounded it. It wasn’t just a genre, it was a way of life.</a:t>
            </a:r>
          </a:p>
          <a:p>
            <a:r>
              <a:rPr lang="en-US" sz="1800" dirty="0"/>
              <a:t>Prior to dancehall’s proliferation, ska, rocksteady, mento, American R&amp;B and roots Reggae were the styles of music that were most prominent across Jamaica, but in the late ’70s, a shift began with both the sound and lyrical content that then-emerging artists were crafting. </a:t>
            </a:r>
            <a:r>
              <a:rPr lang="en-US" sz="1800" dirty="0" err="1"/>
              <a:t>Soundsystems</a:t>
            </a:r>
            <a:r>
              <a:rPr lang="en-US" sz="1800" dirty="0"/>
              <a:t> and dance halls —physical areas designated for partying — were already fixtures in various communities in and around Kingston. Surrounded by food, alcohol and budding dancehall aficionados, a deejay would toast, or rather, speak over, a vinyl record, and sound clashes — competition between opposing local </a:t>
            </a:r>
            <a:r>
              <a:rPr lang="en-US" sz="1800" dirty="0" err="1"/>
              <a:t>Soundsystems</a:t>
            </a:r>
            <a:r>
              <a:rPr lang="en-US" sz="1800" dirty="0"/>
              <a:t> — started to increase in popularity. As such, dancehall continued to grow and became a favorite amongst the masses, as everyday experiences and shared longing for a different life were transcribed into infectious and rhythmic musical arrangements.”  </a:t>
            </a:r>
          </a:p>
          <a:p>
            <a:r>
              <a:rPr lang="en-US" sz="1800" dirty="0"/>
              <a:t>Sharine Taylor in “The Essential Guide to Dancehall.”</a:t>
            </a:r>
          </a:p>
          <a:p>
            <a:endParaRPr lang="en-US" dirty="0"/>
          </a:p>
        </p:txBody>
      </p:sp>
      <p:sp>
        <p:nvSpPr>
          <p:cNvPr id="3" name="Slide Number Placeholder 2">
            <a:extLst>
              <a:ext uri="{FF2B5EF4-FFF2-40B4-BE49-F238E27FC236}">
                <a16:creationId xmlns:a16="http://schemas.microsoft.com/office/drawing/2014/main" id="{CD2196A1-0C30-BD33-93C0-B3904D226A52}"/>
              </a:ext>
            </a:extLst>
          </p:cNvPr>
          <p:cNvSpPr>
            <a:spLocks noGrp="1"/>
          </p:cNvSpPr>
          <p:nvPr>
            <p:ph type="sldNum" sz="quarter" idx="18"/>
          </p:nvPr>
        </p:nvSpPr>
        <p:spPr/>
        <p:txBody>
          <a:bodyPr/>
          <a:lstStyle/>
          <a:p>
            <a:fld id="{1AD59F8F-821C-794D-AFBA-1518A32149B9}" type="slidenum">
              <a:rPr lang="en-US" smtClean="0"/>
              <a:pPr/>
              <a:t>11</a:t>
            </a:fld>
            <a:endParaRPr lang="en-US" dirty="0"/>
          </a:p>
        </p:txBody>
      </p:sp>
    </p:spTree>
    <p:extLst>
      <p:ext uri="{BB962C8B-B14F-4D97-AF65-F5344CB8AC3E}">
        <p14:creationId xmlns:p14="http://schemas.microsoft.com/office/powerpoint/2010/main" val="852351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8A063-6317-4328-5D85-88C58940046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580E1B6-55B2-0A02-37DE-18F6C53E7325}"/>
              </a:ext>
            </a:extLst>
          </p:cNvPr>
          <p:cNvSpPr>
            <a:spLocks noGrp="1"/>
          </p:cNvSpPr>
          <p:nvPr>
            <p:ph type="body" sz="quarter" idx="13"/>
          </p:nvPr>
        </p:nvSpPr>
        <p:spPr/>
        <p:txBody>
          <a:bodyPr/>
          <a:lstStyle/>
          <a:p>
            <a:pPr marL="571500" indent="-571500">
              <a:buFont typeface="Arial" panose="020B0604020202020204" pitchFamily="34" charset="0"/>
              <a:buChar char="•"/>
            </a:pPr>
            <a:r>
              <a:rPr lang="en-US" sz="1800" dirty="0"/>
              <a:t>Think about a time you have gathered with others around music in a public or communal space (like a block party, a concert, a crowded bus, a locker room, or even online). What role did the music play in shaping attitudes in that space or bringing people together?</a:t>
            </a:r>
          </a:p>
          <a:p>
            <a:pPr marL="571500" indent="-571500">
              <a:buFont typeface="Arial" panose="020B0604020202020204" pitchFamily="34" charset="0"/>
              <a:buChar char="•"/>
            </a:pPr>
            <a:r>
              <a:rPr lang="en-US" sz="1800" dirty="0"/>
              <a:t>The sound system in Jamaican communities served as a space where many people, often marginalized, could define themselves and assert their power. Have you ever been in a communal space where the music, fashion, or atmosphere made you feel more visible, respected, or most like yourself?</a:t>
            </a:r>
          </a:p>
          <a:p>
            <a:pPr marL="571500" indent="-571500">
              <a:buFont typeface="Arial" panose="020B0604020202020204" pitchFamily="34" charset="0"/>
              <a:buChar char="•"/>
            </a:pPr>
            <a:r>
              <a:rPr lang="en-US" sz="1800" dirty="0"/>
              <a:t>People sometimes refer to attending a dancehall event as “going to church.” Why might a loud dance party be described using spiritual or religious language?</a:t>
            </a:r>
          </a:p>
          <a:p>
            <a:pPr marL="571500" indent="-571500">
              <a:buFont typeface="Arial" panose="020B0604020202020204" pitchFamily="34" charset="0"/>
              <a:buChar char="•"/>
            </a:pPr>
            <a:r>
              <a:rPr lang="en-US" sz="1800" dirty="0"/>
              <a:t>The spiritual song “Swing Low, Sweet Chariot” sings of redemption and ascension. How does music function as a tool for hope or survival for your communities, even when facing issues like economic hardship or oppression?</a:t>
            </a:r>
          </a:p>
          <a:p>
            <a:pPr marL="571500" indent="-571500">
              <a:buFont typeface="Arial" panose="020B0604020202020204" pitchFamily="34" charset="0"/>
              <a:buChar char="•"/>
            </a:pPr>
            <a:endParaRPr lang="en-US" sz="1800" dirty="0"/>
          </a:p>
        </p:txBody>
      </p:sp>
      <p:sp>
        <p:nvSpPr>
          <p:cNvPr id="3" name="Slide Number Placeholder 2">
            <a:extLst>
              <a:ext uri="{FF2B5EF4-FFF2-40B4-BE49-F238E27FC236}">
                <a16:creationId xmlns:a16="http://schemas.microsoft.com/office/drawing/2014/main" id="{7B2C0150-3017-DAA7-DECD-2C0DA64B9AEF}"/>
              </a:ext>
            </a:extLst>
          </p:cNvPr>
          <p:cNvSpPr>
            <a:spLocks noGrp="1"/>
          </p:cNvSpPr>
          <p:nvPr>
            <p:ph type="sldNum" sz="quarter" idx="18"/>
          </p:nvPr>
        </p:nvSpPr>
        <p:spPr/>
        <p:txBody>
          <a:bodyPr/>
          <a:lstStyle/>
          <a:p>
            <a:fld id="{1AD59F8F-821C-794D-AFBA-1518A32149B9}" type="slidenum">
              <a:rPr lang="en-US" smtClean="0"/>
              <a:pPr/>
              <a:t>12</a:t>
            </a:fld>
            <a:endParaRPr lang="en-US" dirty="0"/>
          </a:p>
        </p:txBody>
      </p:sp>
    </p:spTree>
    <p:extLst>
      <p:ext uri="{BB962C8B-B14F-4D97-AF65-F5344CB8AC3E}">
        <p14:creationId xmlns:p14="http://schemas.microsoft.com/office/powerpoint/2010/main" val="350500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DE7D8-B217-0656-DA2B-5556385450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B79BBD-6BEA-5FCB-38BF-A2A8F8E3A59F}"/>
              </a:ext>
            </a:extLst>
          </p:cNvPr>
          <p:cNvSpPr>
            <a:spLocks noGrp="1"/>
          </p:cNvSpPr>
          <p:nvPr>
            <p:ph type="title"/>
          </p:nvPr>
        </p:nvSpPr>
        <p:spPr/>
        <p:txBody>
          <a:bodyPr/>
          <a:lstStyle/>
          <a:p>
            <a:r>
              <a:rPr lang="en-US" dirty="0"/>
              <a:t>Edra Soto, </a:t>
            </a:r>
            <a:r>
              <a:rPr lang="en-US" i="1" dirty="0"/>
              <a:t>BB Chair 1, </a:t>
            </a:r>
            <a:r>
              <a:rPr lang="en-US" dirty="0"/>
              <a:t>2025</a:t>
            </a:r>
          </a:p>
        </p:txBody>
      </p:sp>
      <p:sp>
        <p:nvSpPr>
          <p:cNvPr id="3" name="Slide Number Placeholder 2">
            <a:extLst>
              <a:ext uri="{FF2B5EF4-FFF2-40B4-BE49-F238E27FC236}">
                <a16:creationId xmlns:a16="http://schemas.microsoft.com/office/drawing/2014/main" id="{BB434296-83FA-6366-3BFF-21561AF79BC9}"/>
              </a:ext>
            </a:extLst>
          </p:cNvPr>
          <p:cNvSpPr>
            <a:spLocks noGrp="1"/>
          </p:cNvSpPr>
          <p:nvPr>
            <p:ph type="sldNum" sz="quarter" idx="18"/>
          </p:nvPr>
        </p:nvSpPr>
        <p:spPr/>
        <p:txBody>
          <a:bodyPr/>
          <a:lstStyle/>
          <a:p>
            <a:fld id="{1AD59F8F-821C-794D-AFBA-1518A32149B9}" type="slidenum">
              <a:rPr lang="en-US" smtClean="0"/>
              <a:pPr/>
              <a:t>13</a:t>
            </a:fld>
            <a:endParaRPr lang="en-US" dirty="0"/>
          </a:p>
        </p:txBody>
      </p:sp>
      <p:sp>
        <p:nvSpPr>
          <p:cNvPr id="5" name="Text Placeholder 4">
            <a:extLst>
              <a:ext uri="{FF2B5EF4-FFF2-40B4-BE49-F238E27FC236}">
                <a16:creationId xmlns:a16="http://schemas.microsoft.com/office/drawing/2014/main" id="{E3301A2D-C91F-86F9-54B0-347EA3C7771C}"/>
              </a:ext>
            </a:extLst>
          </p:cNvPr>
          <p:cNvSpPr>
            <a:spLocks noGrp="1"/>
          </p:cNvSpPr>
          <p:nvPr>
            <p:ph type="body" sz="quarter" idx="21"/>
          </p:nvPr>
        </p:nvSpPr>
        <p:spPr>
          <a:xfrm>
            <a:off x="398266" y="5314860"/>
            <a:ext cx="11378560" cy="606232"/>
          </a:xfrm>
        </p:spPr>
        <p:txBody>
          <a:bodyPr/>
          <a:lstStyle/>
          <a:p>
            <a:r>
              <a:rPr lang="en-US" dirty="0"/>
              <a:t>Edra Soto (b. 1971 location, Puerto Rico; lives in Chicago Illinois)</a:t>
            </a:r>
          </a:p>
          <a:p>
            <a:r>
              <a:rPr lang="en-US" dirty="0"/>
              <a:t>BB Chair 1, 2025</a:t>
            </a:r>
          </a:p>
          <a:p>
            <a:r>
              <a:rPr lang="en-US" dirty="0"/>
              <a:t>Textile and plastic</a:t>
            </a:r>
          </a:p>
          <a:p>
            <a:r>
              <a:rPr lang="en-US" dirty="0"/>
              <a:t>Courtesy of Engage Projects</a:t>
            </a:r>
          </a:p>
          <a:p>
            <a:endParaRPr lang="en-US" dirty="0"/>
          </a:p>
        </p:txBody>
      </p:sp>
      <p:pic>
        <p:nvPicPr>
          <p:cNvPr id="6" name="Picture 5">
            <a:extLst>
              <a:ext uri="{FF2B5EF4-FFF2-40B4-BE49-F238E27FC236}">
                <a16:creationId xmlns:a16="http://schemas.microsoft.com/office/drawing/2014/main" id="{D2B19231-46EC-F0F1-6E8F-A8C84603AF50}"/>
              </a:ext>
            </a:extLst>
          </p:cNvPr>
          <p:cNvPicPr>
            <a:picLocks noChangeAspect="1"/>
          </p:cNvPicPr>
          <p:nvPr/>
        </p:nvPicPr>
        <p:blipFill>
          <a:blip r:embed="rId2"/>
          <a:stretch>
            <a:fillRect/>
          </a:stretch>
        </p:blipFill>
        <p:spPr>
          <a:xfrm>
            <a:off x="398265" y="1267299"/>
            <a:ext cx="2657563" cy="3986345"/>
          </a:xfrm>
          <a:prstGeom prst="rect">
            <a:avLst/>
          </a:prstGeom>
        </p:spPr>
      </p:pic>
    </p:spTree>
    <p:extLst>
      <p:ext uri="{BB962C8B-B14F-4D97-AF65-F5344CB8AC3E}">
        <p14:creationId xmlns:p14="http://schemas.microsoft.com/office/powerpoint/2010/main" val="992208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4B4AB-78CB-2519-134C-97AA175BBA3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4CC3E14-4D30-B8DC-2589-1C109FF477F9}"/>
              </a:ext>
            </a:extLst>
          </p:cNvPr>
          <p:cNvSpPr>
            <a:spLocks noGrp="1"/>
          </p:cNvSpPr>
          <p:nvPr>
            <p:ph type="body" sz="quarter" idx="13"/>
          </p:nvPr>
        </p:nvSpPr>
        <p:spPr/>
        <p:txBody>
          <a:bodyPr/>
          <a:lstStyle/>
          <a:p>
            <a:pPr marL="571500" indent="-571500">
              <a:buFont typeface="Arial" panose="020B0604020202020204" pitchFamily="34" charset="0"/>
              <a:buChar char="•"/>
            </a:pPr>
            <a:r>
              <a:rPr lang="en-US" sz="2800" dirty="0"/>
              <a:t>What is familiar about the shape and material of these chairs? Where have you seen chairs like this before?</a:t>
            </a:r>
          </a:p>
          <a:p>
            <a:pPr marL="571500" indent="-571500">
              <a:buFont typeface="Arial" panose="020B0604020202020204" pitchFamily="34" charset="0"/>
              <a:buChar char="•"/>
            </a:pPr>
            <a:r>
              <a:rPr lang="en-US" sz="2800" dirty="0"/>
              <a:t>How has the artist transformed this everyday object?</a:t>
            </a:r>
          </a:p>
          <a:p>
            <a:pPr marL="571500" indent="-571500">
              <a:buFont typeface="Arial" panose="020B0604020202020204" pitchFamily="34" charset="0"/>
              <a:buChar char="•"/>
            </a:pPr>
            <a:r>
              <a:rPr lang="en-US" sz="2800" dirty="0"/>
              <a:t>If Michael Richards and Cosmo Whyte focused on monumental sound systems, how does Edra Soto’s work, focused on seating, contribute to the idea of gathering and community?</a:t>
            </a:r>
          </a:p>
          <a:p>
            <a:pPr marL="571500" indent="-571500">
              <a:buFont typeface="Arial" panose="020B0604020202020204" pitchFamily="34" charset="0"/>
              <a:buChar char="•"/>
            </a:pPr>
            <a:r>
              <a:rPr lang="en-US" sz="2800" dirty="0"/>
              <a:t>What feeling or tone do the colors, fabrics, and decorative elements (like the airbrushed names) convey?</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F415B4EE-52A4-8FC2-4CAA-24B9B1EC7C4B}"/>
              </a:ext>
            </a:extLst>
          </p:cNvPr>
          <p:cNvSpPr>
            <a:spLocks noGrp="1"/>
          </p:cNvSpPr>
          <p:nvPr>
            <p:ph type="sldNum" sz="quarter" idx="18"/>
          </p:nvPr>
        </p:nvSpPr>
        <p:spPr/>
        <p:txBody>
          <a:bodyPr/>
          <a:lstStyle/>
          <a:p>
            <a:fld id="{1AD59F8F-821C-794D-AFBA-1518A32149B9}" type="slidenum">
              <a:rPr lang="en-US" smtClean="0"/>
              <a:pPr/>
              <a:t>14</a:t>
            </a:fld>
            <a:endParaRPr lang="en-US" dirty="0"/>
          </a:p>
        </p:txBody>
      </p:sp>
    </p:spTree>
    <p:extLst>
      <p:ext uri="{BB962C8B-B14F-4D97-AF65-F5344CB8AC3E}">
        <p14:creationId xmlns:p14="http://schemas.microsoft.com/office/powerpoint/2010/main" val="2263225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6CBD9-C9F2-EBBB-7EA7-77D9DEB5BDD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8BECEB3-DBD4-A8D2-23B6-F0082F6DEB73}"/>
              </a:ext>
            </a:extLst>
          </p:cNvPr>
          <p:cNvSpPr>
            <a:spLocks noGrp="1"/>
          </p:cNvSpPr>
          <p:nvPr>
            <p:ph type="body" sz="quarter" idx="13"/>
          </p:nvPr>
        </p:nvSpPr>
        <p:spPr/>
        <p:txBody>
          <a:bodyPr/>
          <a:lstStyle/>
          <a:p>
            <a:pPr marL="571500" indent="-571500">
              <a:buFont typeface="Arial" panose="020B0604020202020204" pitchFamily="34" charset="0"/>
              <a:buChar char="•"/>
            </a:pPr>
            <a:r>
              <a:rPr lang="en-US" sz="3200" dirty="0"/>
              <a:t>If the sound system (seen in the works of Richards and Whyte) created community through powerful sound, how do these chairs create community?</a:t>
            </a:r>
          </a:p>
          <a:p>
            <a:pPr marL="571500" indent="-571500">
              <a:buFont typeface="Arial" panose="020B0604020202020204" pitchFamily="34" charset="0"/>
              <a:buChar char="•"/>
            </a:pPr>
            <a:r>
              <a:rPr lang="en-US" sz="3200" dirty="0"/>
              <a:t>Bad Bunny uses his artistic platform to celebrate aspects of Puerto Rican life. How can popular culture validate objects and spaces that have been overlooked or deemed “low-class”? </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B731C14A-44A6-3197-D0D8-72BC3B44A319}"/>
              </a:ext>
            </a:extLst>
          </p:cNvPr>
          <p:cNvSpPr>
            <a:spLocks noGrp="1"/>
          </p:cNvSpPr>
          <p:nvPr>
            <p:ph type="sldNum" sz="quarter" idx="18"/>
          </p:nvPr>
        </p:nvSpPr>
        <p:spPr/>
        <p:txBody>
          <a:bodyPr/>
          <a:lstStyle/>
          <a:p>
            <a:fld id="{1AD59F8F-821C-794D-AFBA-1518A32149B9}" type="slidenum">
              <a:rPr lang="en-US" smtClean="0"/>
              <a:pPr/>
              <a:t>15</a:t>
            </a:fld>
            <a:endParaRPr lang="en-US" dirty="0"/>
          </a:p>
        </p:txBody>
      </p:sp>
    </p:spTree>
    <p:extLst>
      <p:ext uri="{BB962C8B-B14F-4D97-AF65-F5344CB8AC3E}">
        <p14:creationId xmlns:p14="http://schemas.microsoft.com/office/powerpoint/2010/main" val="1879169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D72A7-33A6-0459-A6F6-F11942F99480}"/>
              </a:ext>
            </a:extLst>
          </p:cNvPr>
          <p:cNvSpPr>
            <a:spLocks noGrp="1"/>
          </p:cNvSpPr>
          <p:nvPr>
            <p:ph type="ctrTitle"/>
          </p:nvPr>
        </p:nvSpPr>
        <p:spPr>
          <a:xfrm>
            <a:off x="412309" y="393192"/>
            <a:ext cx="2953053" cy="963534"/>
          </a:xfrm>
        </p:spPr>
        <p:txBody>
          <a:bodyPr/>
          <a:lstStyle/>
          <a:p>
            <a:r>
              <a:rPr lang="en-US" dirty="0"/>
              <a:t>MAKING</a:t>
            </a:r>
          </a:p>
        </p:txBody>
      </p:sp>
    </p:spTree>
    <p:extLst>
      <p:ext uri="{BB962C8B-B14F-4D97-AF65-F5344CB8AC3E}">
        <p14:creationId xmlns:p14="http://schemas.microsoft.com/office/powerpoint/2010/main" val="3588776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9F934-C890-1C53-0506-39BC5958C9F3}"/>
              </a:ext>
            </a:extLst>
          </p:cNvPr>
          <p:cNvSpPr>
            <a:spLocks noGrp="1"/>
          </p:cNvSpPr>
          <p:nvPr>
            <p:ph type="title"/>
          </p:nvPr>
        </p:nvSpPr>
        <p:spPr/>
        <p:txBody>
          <a:bodyPr/>
          <a:lstStyle/>
          <a:p>
            <a:r>
              <a:rPr lang="en-US" dirty="0"/>
              <a:t>GET LOUD</a:t>
            </a:r>
          </a:p>
        </p:txBody>
      </p:sp>
      <p:sp>
        <p:nvSpPr>
          <p:cNvPr id="3" name="Slide Number Placeholder 2">
            <a:extLst>
              <a:ext uri="{FF2B5EF4-FFF2-40B4-BE49-F238E27FC236}">
                <a16:creationId xmlns:a16="http://schemas.microsoft.com/office/drawing/2014/main" id="{CF8C50E4-920E-ECE5-2D03-B39BAD74F012}"/>
              </a:ext>
            </a:extLst>
          </p:cNvPr>
          <p:cNvSpPr>
            <a:spLocks noGrp="1"/>
          </p:cNvSpPr>
          <p:nvPr>
            <p:ph type="sldNum" sz="quarter" idx="18"/>
          </p:nvPr>
        </p:nvSpPr>
        <p:spPr/>
        <p:txBody>
          <a:bodyPr/>
          <a:lstStyle/>
          <a:p>
            <a:fld id="{1AD59F8F-821C-794D-AFBA-1518A32149B9}" type="slidenum">
              <a:rPr lang="en-US" smtClean="0"/>
              <a:pPr/>
              <a:t>17</a:t>
            </a:fld>
            <a:endParaRPr lang="en-US" dirty="0"/>
          </a:p>
        </p:txBody>
      </p:sp>
      <p:sp>
        <p:nvSpPr>
          <p:cNvPr id="5" name="Text Placeholder 4">
            <a:extLst>
              <a:ext uri="{FF2B5EF4-FFF2-40B4-BE49-F238E27FC236}">
                <a16:creationId xmlns:a16="http://schemas.microsoft.com/office/drawing/2014/main" id="{AAD1031E-50A2-D678-E8A4-2F8A608A5D97}"/>
              </a:ext>
            </a:extLst>
          </p:cNvPr>
          <p:cNvSpPr>
            <a:spLocks noGrp="1"/>
          </p:cNvSpPr>
          <p:nvPr>
            <p:ph type="body" sz="quarter" idx="21"/>
          </p:nvPr>
        </p:nvSpPr>
        <p:spPr/>
        <p:txBody>
          <a:bodyPr/>
          <a:lstStyle/>
          <a:p>
            <a:r>
              <a:rPr lang="en-US" dirty="0"/>
              <a:t>Gather materials: cardboard, disposable cup, paper towel roll or toilet paper roll, craft knife, pencil, ruler, masking tape or hot glue, decorative materials</a:t>
            </a:r>
          </a:p>
        </p:txBody>
      </p:sp>
      <p:sp>
        <p:nvSpPr>
          <p:cNvPr id="6" name="Text Placeholder 5">
            <a:extLst>
              <a:ext uri="{FF2B5EF4-FFF2-40B4-BE49-F238E27FC236}">
                <a16:creationId xmlns:a16="http://schemas.microsoft.com/office/drawing/2014/main" id="{1DEA9676-80DB-954C-2196-5B72E63E21B8}"/>
              </a:ext>
            </a:extLst>
          </p:cNvPr>
          <p:cNvSpPr>
            <a:spLocks noGrp="1"/>
          </p:cNvSpPr>
          <p:nvPr>
            <p:ph type="body" sz="quarter" idx="14"/>
          </p:nvPr>
        </p:nvSpPr>
        <p:spPr/>
        <p:txBody>
          <a:bodyPr/>
          <a:lstStyle/>
          <a:p>
            <a:r>
              <a:rPr lang="en-US" dirty="0"/>
              <a:t>Paper amplifiers</a:t>
            </a:r>
          </a:p>
        </p:txBody>
      </p:sp>
      <p:pic>
        <p:nvPicPr>
          <p:cNvPr id="8" name="Picture 7">
            <a:extLst>
              <a:ext uri="{FF2B5EF4-FFF2-40B4-BE49-F238E27FC236}">
                <a16:creationId xmlns:a16="http://schemas.microsoft.com/office/drawing/2014/main" id="{E83CE4DB-E32B-3D8B-9F77-FB1240CB7FD0}"/>
              </a:ext>
            </a:extLst>
          </p:cNvPr>
          <p:cNvPicPr>
            <a:picLocks noChangeAspect="1"/>
          </p:cNvPicPr>
          <p:nvPr/>
        </p:nvPicPr>
        <p:blipFill>
          <a:blip r:embed="rId2"/>
          <a:stretch>
            <a:fillRect/>
          </a:stretch>
        </p:blipFill>
        <p:spPr>
          <a:xfrm>
            <a:off x="401411" y="1084419"/>
            <a:ext cx="8154618" cy="4293916"/>
          </a:xfrm>
          <a:prstGeom prst="rect">
            <a:avLst/>
          </a:prstGeom>
        </p:spPr>
      </p:pic>
    </p:spTree>
    <p:extLst>
      <p:ext uri="{BB962C8B-B14F-4D97-AF65-F5344CB8AC3E}">
        <p14:creationId xmlns:p14="http://schemas.microsoft.com/office/powerpoint/2010/main" val="4161426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FD553C-3667-9055-12E1-6948FC872FD2}"/>
              </a:ext>
            </a:extLst>
          </p:cNvPr>
          <p:cNvSpPr>
            <a:spLocks noGrp="1"/>
          </p:cNvSpPr>
          <p:nvPr>
            <p:ph type="sldNum" sz="quarter" idx="33"/>
          </p:nvPr>
        </p:nvSpPr>
        <p:spPr/>
        <p:txBody>
          <a:bodyPr/>
          <a:lstStyle/>
          <a:p>
            <a:fld id="{1AD59F8F-821C-794D-AFBA-1518A32149B9}" type="slidenum">
              <a:rPr lang="en-US" smtClean="0"/>
              <a:pPr/>
              <a:t>18</a:t>
            </a:fld>
            <a:endParaRPr lang="en-US" dirty="0"/>
          </a:p>
        </p:txBody>
      </p:sp>
      <p:sp>
        <p:nvSpPr>
          <p:cNvPr id="3" name="Title 2">
            <a:extLst>
              <a:ext uri="{FF2B5EF4-FFF2-40B4-BE49-F238E27FC236}">
                <a16:creationId xmlns:a16="http://schemas.microsoft.com/office/drawing/2014/main" id="{8BB2FA02-003B-56F4-0D85-AF37F161E90E}"/>
              </a:ext>
            </a:extLst>
          </p:cNvPr>
          <p:cNvSpPr>
            <a:spLocks noGrp="1"/>
          </p:cNvSpPr>
          <p:nvPr>
            <p:ph type="title"/>
          </p:nvPr>
        </p:nvSpPr>
        <p:spPr/>
        <p:txBody>
          <a:bodyPr/>
          <a:lstStyle/>
          <a:p>
            <a:r>
              <a:rPr lang="en-US" dirty="0"/>
              <a:t>GET LOUD</a:t>
            </a:r>
          </a:p>
        </p:txBody>
      </p:sp>
      <p:sp>
        <p:nvSpPr>
          <p:cNvPr id="4" name="Text Placeholder 3">
            <a:extLst>
              <a:ext uri="{FF2B5EF4-FFF2-40B4-BE49-F238E27FC236}">
                <a16:creationId xmlns:a16="http://schemas.microsoft.com/office/drawing/2014/main" id="{8057C24F-445C-C5FB-2220-A9EA7F157EE9}"/>
              </a:ext>
            </a:extLst>
          </p:cNvPr>
          <p:cNvSpPr>
            <a:spLocks noGrp="1"/>
          </p:cNvSpPr>
          <p:nvPr>
            <p:ph type="body" sz="quarter" idx="18"/>
          </p:nvPr>
        </p:nvSpPr>
        <p:spPr/>
        <p:txBody>
          <a:bodyPr/>
          <a:lstStyle/>
          <a:p>
            <a:r>
              <a:rPr lang="en-US" dirty="0"/>
              <a:t>Cut the bottom off the cup to create a sort of funnel using the craft knife. This will be the “speaker”.</a:t>
            </a:r>
          </a:p>
        </p:txBody>
      </p:sp>
      <p:sp>
        <p:nvSpPr>
          <p:cNvPr id="5" name="Text Placeholder 4">
            <a:extLst>
              <a:ext uri="{FF2B5EF4-FFF2-40B4-BE49-F238E27FC236}">
                <a16:creationId xmlns:a16="http://schemas.microsoft.com/office/drawing/2014/main" id="{1F5FF864-4B9E-9CE5-63F4-32CCF01C13A6}"/>
              </a:ext>
            </a:extLst>
          </p:cNvPr>
          <p:cNvSpPr>
            <a:spLocks noGrp="1"/>
          </p:cNvSpPr>
          <p:nvPr>
            <p:ph type="body" sz="quarter" idx="27"/>
          </p:nvPr>
        </p:nvSpPr>
        <p:spPr/>
        <p:txBody>
          <a:bodyPr/>
          <a:lstStyle/>
          <a:p>
            <a:r>
              <a:rPr lang="en-US" dirty="0"/>
              <a:t>Secure the paper towel roll onto the narrow end of the cup roll using tape or hot glue</a:t>
            </a:r>
          </a:p>
        </p:txBody>
      </p:sp>
      <p:sp>
        <p:nvSpPr>
          <p:cNvPr id="6" name="Text Placeholder 5">
            <a:extLst>
              <a:ext uri="{FF2B5EF4-FFF2-40B4-BE49-F238E27FC236}">
                <a16:creationId xmlns:a16="http://schemas.microsoft.com/office/drawing/2014/main" id="{9DAAD135-12E3-0AD7-5182-C2092DA3A632}"/>
              </a:ext>
            </a:extLst>
          </p:cNvPr>
          <p:cNvSpPr>
            <a:spLocks noGrp="1"/>
          </p:cNvSpPr>
          <p:nvPr>
            <p:ph type="body" sz="quarter" idx="28"/>
          </p:nvPr>
        </p:nvSpPr>
        <p:spPr/>
        <p:txBody>
          <a:bodyPr/>
          <a:lstStyle/>
          <a:p>
            <a:r>
              <a:rPr lang="en-US" dirty="0"/>
              <a:t>Trace the opening of the cup onto one of the cardboard square end pieces. </a:t>
            </a:r>
          </a:p>
        </p:txBody>
      </p:sp>
      <p:pic>
        <p:nvPicPr>
          <p:cNvPr id="16" name="Picture Placeholder 15">
            <a:extLst>
              <a:ext uri="{FF2B5EF4-FFF2-40B4-BE49-F238E27FC236}">
                <a16:creationId xmlns:a16="http://schemas.microsoft.com/office/drawing/2014/main" id="{6F88B752-39E8-BD1F-3AC6-513CCADF6F9A}"/>
              </a:ext>
            </a:extLst>
          </p:cNvPr>
          <p:cNvPicPr>
            <a:picLocks noGrp="1" noChangeAspect="1"/>
          </p:cNvPicPr>
          <p:nvPr>
            <p:ph type="pic" sz="quarter" idx="34"/>
          </p:nvPr>
        </p:nvPicPr>
        <p:blipFill>
          <a:blip r:embed="rId2"/>
          <a:srcRect l="27997" r="34515" b="29062"/>
          <a:stretch>
            <a:fillRect/>
          </a:stretch>
        </p:blipFill>
        <p:spPr>
          <a:xfrm>
            <a:off x="4333560" y="1123950"/>
            <a:ext cx="3515361" cy="3502121"/>
          </a:xfrm>
          <a:prstGeom prst="rect">
            <a:avLst/>
          </a:prstGeom>
        </p:spPr>
      </p:pic>
      <p:pic>
        <p:nvPicPr>
          <p:cNvPr id="17" name="Picture Placeholder 16">
            <a:extLst>
              <a:ext uri="{FF2B5EF4-FFF2-40B4-BE49-F238E27FC236}">
                <a16:creationId xmlns:a16="http://schemas.microsoft.com/office/drawing/2014/main" id="{0E31519C-EC1B-8DB3-27E8-A44293D95CB3}"/>
              </a:ext>
            </a:extLst>
          </p:cNvPr>
          <p:cNvPicPr>
            <a:picLocks noGrp="1" noChangeAspect="1"/>
          </p:cNvPicPr>
          <p:nvPr>
            <p:ph type="pic" sz="quarter" idx="35"/>
          </p:nvPr>
        </p:nvPicPr>
        <p:blipFill>
          <a:blip r:embed="rId3"/>
          <a:srcRect l="22148" r="25148"/>
          <a:stretch>
            <a:fillRect/>
          </a:stretch>
        </p:blipFill>
        <p:spPr>
          <a:xfrm>
            <a:off x="8285493" y="1123950"/>
            <a:ext cx="3504545" cy="3502121"/>
          </a:xfrm>
          <a:prstGeom prst="rect">
            <a:avLst/>
          </a:prstGeom>
        </p:spPr>
      </p:pic>
      <p:sp>
        <p:nvSpPr>
          <p:cNvPr id="10" name="Text Placeholder 9">
            <a:extLst>
              <a:ext uri="{FF2B5EF4-FFF2-40B4-BE49-F238E27FC236}">
                <a16:creationId xmlns:a16="http://schemas.microsoft.com/office/drawing/2014/main" id="{4F2F2E89-7A14-7B92-C82F-17D13A005510}"/>
              </a:ext>
            </a:extLst>
          </p:cNvPr>
          <p:cNvSpPr>
            <a:spLocks noGrp="1"/>
          </p:cNvSpPr>
          <p:nvPr>
            <p:ph type="body" sz="quarter" idx="14"/>
          </p:nvPr>
        </p:nvSpPr>
        <p:spPr/>
        <p:txBody>
          <a:bodyPr/>
          <a:lstStyle/>
          <a:p>
            <a:r>
              <a:rPr lang="en-US" dirty="0"/>
              <a:t>Paper amplifiers</a:t>
            </a:r>
          </a:p>
        </p:txBody>
      </p:sp>
      <p:pic>
        <p:nvPicPr>
          <p:cNvPr id="15" name="Picture Placeholder 14">
            <a:extLst>
              <a:ext uri="{FF2B5EF4-FFF2-40B4-BE49-F238E27FC236}">
                <a16:creationId xmlns:a16="http://schemas.microsoft.com/office/drawing/2014/main" id="{CBEE3B9B-8B1F-CDF4-7A8C-3340572FF370}"/>
              </a:ext>
            </a:extLst>
          </p:cNvPr>
          <p:cNvPicPr>
            <a:picLocks noGrp="1" noChangeAspect="1"/>
          </p:cNvPicPr>
          <p:nvPr>
            <p:ph type="pic" sz="quarter" idx="24"/>
          </p:nvPr>
        </p:nvPicPr>
        <p:blipFill>
          <a:blip r:embed="rId4"/>
          <a:srcRect l="29927" r="29927" b="24034"/>
          <a:stretch>
            <a:fillRect/>
          </a:stretch>
        </p:blipFill>
        <p:spPr>
          <a:xfrm>
            <a:off x="401412" y="1123950"/>
            <a:ext cx="3515362" cy="3502121"/>
          </a:xfrm>
          <a:prstGeom prst="rect">
            <a:avLst/>
          </a:prstGeom>
        </p:spPr>
      </p:pic>
    </p:spTree>
    <p:extLst>
      <p:ext uri="{BB962C8B-B14F-4D97-AF65-F5344CB8AC3E}">
        <p14:creationId xmlns:p14="http://schemas.microsoft.com/office/powerpoint/2010/main" val="426135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C224E-A756-7467-8EB1-86A2097F46D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11BCFB7-731E-B2BF-D73F-44BDBC7DE91C}"/>
              </a:ext>
            </a:extLst>
          </p:cNvPr>
          <p:cNvSpPr>
            <a:spLocks noGrp="1"/>
          </p:cNvSpPr>
          <p:nvPr>
            <p:ph type="sldNum" sz="quarter" idx="33"/>
          </p:nvPr>
        </p:nvSpPr>
        <p:spPr/>
        <p:txBody>
          <a:bodyPr/>
          <a:lstStyle/>
          <a:p>
            <a:fld id="{1AD59F8F-821C-794D-AFBA-1518A32149B9}" type="slidenum">
              <a:rPr lang="en-US" smtClean="0"/>
              <a:pPr/>
              <a:t>19</a:t>
            </a:fld>
            <a:endParaRPr lang="en-US" dirty="0"/>
          </a:p>
        </p:txBody>
      </p:sp>
      <p:sp>
        <p:nvSpPr>
          <p:cNvPr id="3" name="Title 2">
            <a:extLst>
              <a:ext uri="{FF2B5EF4-FFF2-40B4-BE49-F238E27FC236}">
                <a16:creationId xmlns:a16="http://schemas.microsoft.com/office/drawing/2014/main" id="{68FEEE9D-9D3E-B63A-06D1-4E25BCF44AF3}"/>
              </a:ext>
            </a:extLst>
          </p:cNvPr>
          <p:cNvSpPr>
            <a:spLocks noGrp="1"/>
          </p:cNvSpPr>
          <p:nvPr>
            <p:ph type="title"/>
          </p:nvPr>
        </p:nvSpPr>
        <p:spPr/>
        <p:txBody>
          <a:bodyPr/>
          <a:lstStyle/>
          <a:p>
            <a:r>
              <a:rPr lang="en-US" dirty="0"/>
              <a:t>GET LOUD</a:t>
            </a:r>
          </a:p>
        </p:txBody>
      </p:sp>
      <p:sp>
        <p:nvSpPr>
          <p:cNvPr id="4" name="Text Placeholder 3">
            <a:extLst>
              <a:ext uri="{FF2B5EF4-FFF2-40B4-BE49-F238E27FC236}">
                <a16:creationId xmlns:a16="http://schemas.microsoft.com/office/drawing/2014/main" id="{0FF80866-A7D5-CC59-18A1-D258C38B3169}"/>
              </a:ext>
            </a:extLst>
          </p:cNvPr>
          <p:cNvSpPr>
            <a:spLocks noGrp="1"/>
          </p:cNvSpPr>
          <p:nvPr>
            <p:ph type="body" sz="quarter" idx="18"/>
          </p:nvPr>
        </p:nvSpPr>
        <p:spPr/>
        <p:txBody>
          <a:bodyPr/>
          <a:lstStyle/>
          <a:p>
            <a:r>
              <a:rPr lang="en-US" dirty="0"/>
              <a:t>Cut out the circle to create an opening. </a:t>
            </a:r>
          </a:p>
        </p:txBody>
      </p:sp>
      <p:sp>
        <p:nvSpPr>
          <p:cNvPr id="5" name="Text Placeholder 4">
            <a:extLst>
              <a:ext uri="{FF2B5EF4-FFF2-40B4-BE49-F238E27FC236}">
                <a16:creationId xmlns:a16="http://schemas.microsoft.com/office/drawing/2014/main" id="{29345319-F67B-40BA-CF27-398A080E50CD}"/>
              </a:ext>
            </a:extLst>
          </p:cNvPr>
          <p:cNvSpPr>
            <a:spLocks noGrp="1"/>
          </p:cNvSpPr>
          <p:nvPr>
            <p:ph type="body" sz="quarter" idx="27"/>
          </p:nvPr>
        </p:nvSpPr>
        <p:spPr/>
        <p:txBody>
          <a:bodyPr/>
          <a:lstStyle/>
          <a:p>
            <a:r>
              <a:rPr lang="en-US" dirty="0"/>
              <a:t>Secure the cardboard onto the opening of the cup. Refer to the image for how it should look. </a:t>
            </a:r>
          </a:p>
        </p:txBody>
      </p:sp>
      <p:sp>
        <p:nvSpPr>
          <p:cNvPr id="6" name="Text Placeholder 5">
            <a:extLst>
              <a:ext uri="{FF2B5EF4-FFF2-40B4-BE49-F238E27FC236}">
                <a16:creationId xmlns:a16="http://schemas.microsoft.com/office/drawing/2014/main" id="{BB7FC9CB-47E8-A2C4-9504-B21B93EBCC7E}"/>
              </a:ext>
            </a:extLst>
          </p:cNvPr>
          <p:cNvSpPr>
            <a:spLocks noGrp="1"/>
          </p:cNvSpPr>
          <p:nvPr>
            <p:ph type="body" sz="quarter" idx="28"/>
          </p:nvPr>
        </p:nvSpPr>
        <p:spPr/>
        <p:txBody>
          <a:bodyPr/>
          <a:lstStyle/>
          <a:p>
            <a:r>
              <a:rPr lang="en-US" dirty="0"/>
              <a:t>Cut a slit the size of the bottom of a cell phone into the top of the cardboard tube. </a:t>
            </a:r>
          </a:p>
        </p:txBody>
      </p:sp>
      <p:pic>
        <p:nvPicPr>
          <p:cNvPr id="16" name="Picture Placeholder 15">
            <a:extLst>
              <a:ext uri="{FF2B5EF4-FFF2-40B4-BE49-F238E27FC236}">
                <a16:creationId xmlns:a16="http://schemas.microsoft.com/office/drawing/2014/main" id="{D871D554-5D49-9114-EF0C-5EF2BA676AF6}"/>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28461" r="32664" b="26452"/>
          <a:stretch>
            <a:fillRect/>
          </a:stretch>
        </p:blipFill>
        <p:spPr>
          <a:xfrm>
            <a:off x="4333560" y="1123950"/>
            <a:ext cx="3515361" cy="3502121"/>
          </a:xfrm>
          <a:prstGeom prst="rect">
            <a:avLst/>
          </a:prstGeom>
        </p:spPr>
      </p:pic>
      <p:pic>
        <p:nvPicPr>
          <p:cNvPr id="17" name="Picture Placeholder 16">
            <a:extLst>
              <a:ext uri="{FF2B5EF4-FFF2-40B4-BE49-F238E27FC236}">
                <a16:creationId xmlns:a16="http://schemas.microsoft.com/office/drawing/2014/main" id="{A0F3B606-3C53-6EA0-74C7-316E513A9719}"/>
              </a:ext>
            </a:extLst>
          </p:cNvPr>
          <p:cNvPicPr>
            <a:picLocks noGrp="1" noChangeAspect="1"/>
          </p:cNvPicPr>
          <p:nvPr>
            <p:ph type="pic" sz="quarter" idx="35"/>
          </p:nvPr>
        </p:nvPicPr>
        <p:blipFill>
          <a:blip r:embed="rId3">
            <a:extLst>
              <a:ext uri="{28A0092B-C50C-407E-A947-70E740481C1C}">
                <a14:useLocalDpi xmlns:a14="http://schemas.microsoft.com/office/drawing/2010/main" val="0"/>
              </a:ext>
            </a:extLst>
          </a:blip>
          <a:srcRect l="26049" r="29416" b="15479"/>
          <a:stretch>
            <a:fillRect/>
          </a:stretch>
        </p:blipFill>
        <p:spPr>
          <a:xfrm>
            <a:off x="8285493" y="1123950"/>
            <a:ext cx="3504545" cy="3502121"/>
          </a:xfrm>
          <a:prstGeom prst="rect">
            <a:avLst/>
          </a:prstGeom>
        </p:spPr>
      </p:pic>
      <p:sp>
        <p:nvSpPr>
          <p:cNvPr id="10" name="Text Placeholder 9">
            <a:extLst>
              <a:ext uri="{FF2B5EF4-FFF2-40B4-BE49-F238E27FC236}">
                <a16:creationId xmlns:a16="http://schemas.microsoft.com/office/drawing/2014/main" id="{8B39C332-16F5-2E41-5634-DC82BC756D94}"/>
              </a:ext>
            </a:extLst>
          </p:cNvPr>
          <p:cNvSpPr>
            <a:spLocks noGrp="1"/>
          </p:cNvSpPr>
          <p:nvPr>
            <p:ph type="body" sz="quarter" idx="14"/>
          </p:nvPr>
        </p:nvSpPr>
        <p:spPr/>
        <p:txBody>
          <a:bodyPr/>
          <a:lstStyle/>
          <a:p>
            <a:r>
              <a:rPr lang="en-US" dirty="0"/>
              <a:t>Paper amplifiers</a:t>
            </a:r>
          </a:p>
        </p:txBody>
      </p:sp>
      <p:pic>
        <p:nvPicPr>
          <p:cNvPr id="15" name="Picture Placeholder 14">
            <a:extLst>
              <a:ext uri="{FF2B5EF4-FFF2-40B4-BE49-F238E27FC236}">
                <a16:creationId xmlns:a16="http://schemas.microsoft.com/office/drawing/2014/main" id="{FA1196B2-3DB9-E021-329A-3C30F559E328}"/>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l="30542" r="33247" b="31489"/>
          <a:stretch>
            <a:fillRect/>
          </a:stretch>
        </p:blipFill>
        <p:spPr>
          <a:xfrm>
            <a:off x="401412" y="1123950"/>
            <a:ext cx="3515362" cy="3502121"/>
          </a:xfrm>
          <a:prstGeom prst="rect">
            <a:avLst/>
          </a:prstGeom>
        </p:spPr>
      </p:pic>
    </p:spTree>
    <p:extLst>
      <p:ext uri="{BB962C8B-B14F-4D97-AF65-F5344CB8AC3E}">
        <p14:creationId xmlns:p14="http://schemas.microsoft.com/office/powerpoint/2010/main" val="1038370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A7D0A-B255-1ECF-4946-A75CDE352C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CFB911-59FB-EAC0-4594-9F175F838979}"/>
              </a:ext>
            </a:extLst>
          </p:cNvPr>
          <p:cNvSpPr>
            <a:spLocks noGrp="1"/>
          </p:cNvSpPr>
          <p:nvPr>
            <p:ph type="ctrTitle"/>
          </p:nvPr>
        </p:nvSpPr>
        <p:spPr>
          <a:xfrm>
            <a:off x="412309" y="393192"/>
            <a:ext cx="3713132" cy="963534"/>
          </a:xfrm>
        </p:spPr>
        <p:txBody>
          <a:bodyPr/>
          <a:lstStyle/>
          <a:p>
            <a:r>
              <a:rPr lang="en-US" dirty="0"/>
              <a:t>LISTENING</a:t>
            </a:r>
          </a:p>
        </p:txBody>
      </p:sp>
      <p:sp>
        <p:nvSpPr>
          <p:cNvPr id="3" name="Subtitle 2">
            <a:extLst>
              <a:ext uri="{FF2B5EF4-FFF2-40B4-BE49-F238E27FC236}">
                <a16:creationId xmlns:a16="http://schemas.microsoft.com/office/drawing/2014/main" id="{FFFA12F9-FF78-C7C2-BBEE-1E91DAA5639D}"/>
              </a:ext>
            </a:extLst>
          </p:cNvPr>
          <p:cNvSpPr>
            <a:spLocks noGrp="1"/>
          </p:cNvSpPr>
          <p:nvPr>
            <p:ph type="subTitle" idx="4294967295"/>
          </p:nvPr>
        </p:nvSpPr>
        <p:spPr>
          <a:xfrm>
            <a:off x="0" y="5265738"/>
            <a:ext cx="4575175" cy="365125"/>
          </a:xfrm>
        </p:spPr>
        <p:txBody>
          <a:bodyPr/>
          <a:lstStyle/>
          <a:p>
            <a:r>
              <a:rPr lang="en-US" dirty="0"/>
              <a:t>Subtitle goes here if you need it</a:t>
            </a:r>
          </a:p>
        </p:txBody>
      </p:sp>
      <p:sp>
        <p:nvSpPr>
          <p:cNvPr id="8" name="Slide Number Placeholder 7">
            <a:extLst>
              <a:ext uri="{FF2B5EF4-FFF2-40B4-BE49-F238E27FC236}">
                <a16:creationId xmlns:a16="http://schemas.microsoft.com/office/drawing/2014/main" id="{C0312AB6-AE9B-A0B6-A700-94354AF524A4}"/>
              </a:ext>
            </a:extLst>
          </p:cNvPr>
          <p:cNvSpPr>
            <a:spLocks noGrp="1"/>
          </p:cNvSpPr>
          <p:nvPr>
            <p:ph type="sldNum" sz="quarter" idx="4294967295"/>
          </p:nvPr>
        </p:nvSpPr>
        <p:spPr>
          <a:xfrm>
            <a:off x="0" y="6494463"/>
            <a:ext cx="474663" cy="18256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800" b="0" i="0" u="none" strike="noStrike" kern="1200" cap="none" spc="0" normalizeH="0" baseline="0" noProof="0" dirty="0">
              <a:ln>
                <a:noFill/>
              </a:ln>
              <a:solidFill>
                <a:srgbClr val="000000"/>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2157795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E513A-CFEE-49ED-A8BE-475A886EA1B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8AEEDD-FF36-A9B7-2B37-B17280334225}"/>
              </a:ext>
            </a:extLst>
          </p:cNvPr>
          <p:cNvSpPr>
            <a:spLocks noGrp="1"/>
          </p:cNvSpPr>
          <p:nvPr>
            <p:ph type="sldNum" sz="quarter" idx="33"/>
          </p:nvPr>
        </p:nvSpPr>
        <p:spPr/>
        <p:txBody>
          <a:bodyPr/>
          <a:lstStyle/>
          <a:p>
            <a:fld id="{1AD59F8F-821C-794D-AFBA-1518A32149B9}" type="slidenum">
              <a:rPr lang="en-US" smtClean="0"/>
              <a:pPr/>
              <a:t>20</a:t>
            </a:fld>
            <a:endParaRPr lang="en-US" dirty="0"/>
          </a:p>
        </p:txBody>
      </p:sp>
      <p:sp>
        <p:nvSpPr>
          <p:cNvPr id="3" name="Title 2">
            <a:extLst>
              <a:ext uri="{FF2B5EF4-FFF2-40B4-BE49-F238E27FC236}">
                <a16:creationId xmlns:a16="http://schemas.microsoft.com/office/drawing/2014/main" id="{9566771C-9E50-3379-79E8-D49B7B3DD6B2}"/>
              </a:ext>
            </a:extLst>
          </p:cNvPr>
          <p:cNvSpPr>
            <a:spLocks noGrp="1"/>
          </p:cNvSpPr>
          <p:nvPr>
            <p:ph type="title"/>
          </p:nvPr>
        </p:nvSpPr>
        <p:spPr/>
        <p:txBody>
          <a:bodyPr/>
          <a:lstStyle/>
          <a:p>
            <a:r>
              <a:rPr lang="en-US" dirty="0"/>
              <a:t>GET LOUD</a:t>
            </a:r>
          </a:p>
        </p:txBody>
      </p:sp>
      <p:sp>
        <p:nvSpPr>
          <p:cNvPr id="4" name="Text Placeholder 3">
            <a:extLst>
              <a:ext uri="{FF2B5EF4-FFF2-40B4-BE49-F238E27FC236}">
                <a16:creationId xmlns:a16="http://schemas.microsoft.com/office/drawing/2014/main" id="{AE231E21-E0E0-64CA-2CC3-E52127785A30}"/>
              </a:ext>
            </a:extLst>
          </p:cNvPr>
          <p:cNvSpPr>
            <a:spLocks noGrp="1"/>
          </p:cNvSpPr>
          <p:nvPr>
            <p:ph type="body" sz="quarter" idx="18"/>
          </p:nvPr>
        </p:nvSpPr>
        <p:spPr>
          <a:xfrm>
            <a:off x="401412" y="4843053"/>
            <a:ext cx="5442435" cy="1217777"/>
          </a:xfrm>
        </p:spPr>
        <p:txBody>
          <a:bodyPr/>
          <a:lstStyle/>
          <a:p>
            <a:r>
              <a:rPr lang="en-US" dirty="0"/>
              <a:t>Tape or glue the carboard pieces into a box around the amplifier leaving the top piece for last. </a:t>
            </a:r>
          </a:p>
        </p:txBody>
      </p:sp>
      <p:sp>
        <p:nvSpPr>
          <p:cNvPr id="6" name="Text Placeholder 5">
            <a:extLst>
              <a:ext uri="{FF2B5EF4-FFF2-40B4-BE49-F238E27FC236}">
                <a16:creationId xmlns:a16="http://schemas.microsoft.com/office/drawing/2014/main" id="{2946E336-341A-F9E1-2D5A-74380F2E02AF}"/>
              </a:ext>
            </a:extLst>
          </p:cNvPr>
          <p:cNvSpPr>
            <a:spLocks noGrp="1"/>
          </p:cNvSpPr>
          <p:nvPr>
            <p:ph type="body" sz="quarter" idx="28"/>
          </p:nvPr>
        </p:nvSpPr>
        <p:spPr>
          <a:xfrm>
            <a:off x="6347603" y="4843053"/>
            <a:ext cx="5432916" cy="1217777"/>
          </a:xfrm>
        </p:spPr>
        <p:txBody>
          <a:bodyPr/>
          <a:lstStyle/>
          <a:p>
            <a:r>
              <a:rPr lang="en-US" dirty="0"/>
              <a:t>Before attaching the top of the box, cut a slit in the top piece of cardboard that is the same location and size as the slit in the paper towel roll. </a:t>
            </a:r>
          </a:p>
        </p:txBody>
      </p:sp>
      <p:pic>
        <p:nvPicPr>
          <p:cNvPr id="17" name="Picture Placeholder 16">
            <a:extLst>
              <a:ext uri="{FF2B5EF4-FFF2-40B4-BE49-F238E27FC236}">
                <a16:creationId xmlns:a16="http://schemas.microsoft.com/office/drawing/2014/main" id="{B1CAA95C-ADC1-4054-C6E6-F3881ADB2EFE}"/>
              </a:ext>
            </a:extLst>
          </p:cNvPr>
          <p:cNvPicPr>
            <a:picLocks noGrp="1" noChangeAspect="1"/>
          </p:cNvPicPr>
          <p:nvPr>
            <p:ph type="pic" sz="quarter" idx="35"/>
          </p:nvPr>
        </p:nvPicPr>
        <p:blipFill>
          <a:blip r:embed="rId2">
            <a:extLst>
              <a:ext uri="{28A0092B-C50C-407E-A947-70E740481C1C}">
                <a14:useLocalDpi xmlns:a14="http://schemas.microsoft.com/office/drawing/2010/main" val="0"/>
              </a:ext>
            </a:extLst>
          </a:blip>
          <a:srcRect l="2655" r="8677"/>
          <a:stretch>
            <a:fillRect/>
          </a:stretch>
        </p:blipFill>
        <p:spPr>
          <a:xfrm>
            <a:off x="6347603" y="1123950"/>
            <a:ext cx="5442435" cy="3502121"/>
          </a:xfrm>
          <a:prstGeom prst="rect">
            <a:avLst/>
          </a:prstGeom>
        </p:spPr>
      </p:pic>
      <p:sp>
        <p:nvSpPr>
          <p:cNvPr id="10" name="Text Placeholder 9">
            <a:extLst>
              <a:ext uri="{FF2B5EF4-FFF2-40B4-BE49-F238E27FC236}">
                <a16:creationId xmlns:a16="http://schemas.microsoft.com/office/drawing/2014/main" id="{A040F8FA-0268-3D09-0B9C-F19AE02B095A}"/>
              </a:ext>
            </a:extLst>
          </p:cNvPr>
          <p:cNvSpPr>
            <a:spLocks noGrp="1"/>
          </p:cNvSpPr>
          <p:nvPr>
            <p:ph type="body" sz="quarter" idx="14"/>
          </p:nvPr>
        </p:nvSpPr>
        <p:spPr/>
        <p:txBody>
          <a:bodyPr/>
          <a:lstStyle/>
          <a:p>
            <a:r>
              <a:rPr lang="en-US" dirty="0"/>
              <a:t>Paper amplifiers</a:t>
            </a:r>
          </a:p>
        </p:txBody>
      </p:sp>
      <p:pic>
        <p:nvPicPr>
          <p:cNvPr id="15" name="Picture Placeholder 14">
            <a:extLst>
              <a:ext uri="{FF2B5EF4-FFF2-40B4-BE49-F238E27FC236}">
                <a16:creationId xmlns:a16="http://schemas.microsoft.com/office/drawing/2014/main" id="{DDAFB233-1E18-5549-82C8-14A1FB31B422}"/>
              </a:ext>
            </a:extLst>
          </p:cNvPr>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l="9085" r="9085"/>
          <a:stretch/>
        </p:blipFill>
        <p:spPr>
          <a:xfrm>
            <a:off x="401412" y="1123950"/>
            <a:ext cx="5442435" cy="3502121"/>
          </a:xfrm>
          <a:prstGeom prst="rect">
            <a:avLst/>
          </a:prstGeom>
        </p:spPr>
      </p:pic>
    </p:spTree>
    <p:extLst>
      <p:ext uri="{BB962C8B-B14F-4D97-AF65-F5344CB8AC3E}">
        <p14:creationId xmlns:p14="http://schemas.microsoft.com/office/powerpoint/2010/main" val="1574334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B80F8-CB17-5D79-A7BE-764D0D79491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7505FB-7572-5B85-6A5C-F9D13F1A2B0D}"/>
              </a:ext>
            </a:extLst>
          </p:cNvPr>
          <p:cNvSpPr>
            <a:spLocks noGrp="1"/>
          </p:cNvSpPr>
          <p:nvPr>
            <p:ph type="sldNum" sz="quarter" idx="33"/>
          </p:nvPr>
        </p:nvSpPr>
        <p:spPr/>
        <p:txBody>
          <a:bodyPr/>
          <a:lstStyle/>
          <a:p>
            <a:fld id="{1AD59F8F-821C-794D-AFBA-1518A32149B9}" type="slidenum">
              <a:rPr lang="en-US" smtClean="0"/>
              <a:pPr/>
              <a:t>21</a:t>
            </a:fld>
            <a:endParaRPr lang="en-US" dirty="0"/>
          </a:p>
        </p:txBody>
      </p:sp>
      <p:sp>
        <p:nvSpPr>
          <p:cNvPr id="3" name="Title 2">
            <a:extLst>
              <a:ext uri="{FF2B5EF4-FFF2-40B4-BE49-F238E27FC236}">
                <a16:creationId xmlns:a16="http://schemas.microsoft.com/office/drawing/2014/main" id="{B99B073B-C525-B519-E3CD-B028E16B899A}"/>
              </a:ext>
            </a:extLst>
          </p:cNvPr>
          <p:cNvSpPr>
            <a:spLocks noGrp="1"/>
          </p:cNvSpPr>
          <p:nvPr>
            <p:ph type="title"/>
          </p:nvPr>
        </p:nvSpPr>
        <p:spPr/>
        <p:txBody>
          <a:bodyPr/>
          <a:lstStyle/>
          <a:p>
            <a:r>
              <a:rPr lang="en-US" dirty="0"/>
              <a:t>GET LOUD</a:t>
            </a:r>
          </a:p>
        </p:txBody>
      </p:sp>
      <p:sp>
        <p:nvSpPr>
          <p:cNvPr id="4" name="Text Placeholder 3">
            <a:extLst>
              <a:ext uri="{FF2B5EF4-FFF2-40B4-BE49-F238E27FC236}">
                <a16:creationId xmlns:a16="http://schemas.microsoft.com/office/drawing/2014/main" id="{78E48E9F-8A88-5DE5-A549-BA2B97EFFBD4}"/>
              </a:ext>
            </a:extLst>
          </p:cNvPr>
          <p:cNvSpPr>
            <a:spLocks noGrp="1"/>
          </p:cNvSpPr>
          <p:nvPr>
            <p:ph type="body" sz="quarter" idx="18"/>
          </p:nvPr>
        </p:nvSpPr>
        <p:spPr>
          <a:xfrm>
            <a:off x="401412" y="4843053"/>
            <a:ext cx="5442435" cy="1217777"/>
          </a:xfrm>
        </p:spPr>
        <p:txBody>
          <a:bodyPr/>
          <a:lstStyle/>
          <a:p>
            <a:r>
              <a:rPr lang="en-US" dirty="0"/>
              <a:t>Decorate the exterior of the amplifier to draw people to gather around the “sound system”. </a:t>
            </a:r>
          </a:p>
        </p:txBody>
      </p:sp>
      <p:sp>
        <p:nvSpPr>
          <p:cNvPr id="6" name="Text Placeholder 5">
            <a:extLst>
              <a:ext uri="{FF2B5EF4-FFF2-40B4-BE49-F238E27FC236}">
                <a16:creationId xmlns:a16="http://schemas.microsoft.com/office/drawing/2014/main" id="{03DF899D-14AE-B5D4-0591-F479BB06D672}"/>
              </a:ext>
            </a:extLst>
          </p:cNvPr>
          <p:cNvSpPr>
            <a:spLocks noGrp="1"/>
          </p:cNvSpPr>
          <p:nvPr>
            <p:ph type="body" sz="quarter" idx="28"/>
          </p:nvPr>
        </p:nvSpPr>
        <p:spPr>
          <a:xfrm>
            <a:off x="6338084" y="4843053"/>
            <a:ext cx="5442435" cy="1217777"/>
          </a:xfrm>
        </p:spPr>
        <p:txBody>
          <a:bodyPr/>
          <a:lstStyle/>
          <a:p>
            <a:r>
              <a:rPr lang="en-US" dirty="0"/>
              <a:t>Once the amplifiers are constructed and decorated, play music on a cell phone, insert the phone into the slot on the top of the amplifier and get loud.</a:t>
            </a:r>
          </a:p>
        </p:txBody>
      </p:sp>
      <p:pic>
        <p:nvPicPr>
          <p:cNvPr id="17" name="Picture Placeholder 16">
            <a:extLst>
              <a:ext uri="{FF2B5EF4-FFF2-40B4-BE49-F238E27FC236}">
                <a16:creationId xmlns:a16="http://schemas.microsoft.com/office/drawing/2014/main" id="{8AD245F1-8E22-938E-659B-E790D8DB1D4E}"/>
              </a:ext>
            </a:extLst>
          </p:cNvPr>
          <p:cNvPicPr>
            <a:picLocks noGrp="1" noChangeAspect="1"/>
          </p:cNvPicPr>
          <p:nvPr>
            <p:ph type="pic" sz="quarter" idx="35"/>
          </p:nvPr>
        </p:nvPicPr>
        <p:blipFill>
          <a:blip r:embed="rId2">
            <a:extLst>
              <a:ext uri="{28A0092B-C50C-407E-A947-70E740481C1C}">
                <a14:useLocalDpi xmlns:a14="http://schemas.microsoft.com/office/drawing/2010/main" val="0"/>
              </a:ext>
            </a:extLst>
          </a:blip>
          <a:srcRect l="9085" r="9085"/>
          <a:stretch/>
        </p:blipFill>
        <p:spPr>
          <a:xfrm>
            <a:off x="6347603" y="1123950"/>
            <a:ext cx="5442435" cy="3502121"/>
          </a:xfrm>
          <a:prstGeom prst="rect">
            <a:avLst/>
          </a:prstGeom>
        </p:spPr>
      </p:pic>
      <p:sp>
        <p:nvSpPr>
          <p:cNvPr id="10" name="Text Placeholder 9">
            <a:extLst>
              <a:ext uri="{FF2B5EF4-FFF2-40B4-BE49-F238E27FC236}">
                <a16:creationId xmlns:a16="http://schemas.microsoft.com/office/drawing/2014/main" id="{F1567F32-EB20-9A80-45F1-BBA4D99A57AE}"/>
              </a:ext>
            </a:extLst>
          </p:cNvPr>
          <p:cNvSpPr>
            <a:spLocks noGrp="1"/>
          </p:cNvSpPr>
          <p:nvPr>
            <p:ph type="body" sz="quarter" idx="14"/>
          </p:nvPr>
        </p:nvSpPr>
        <p:spPr/>
        <p:txBody>
          <a:bodyPr/>
          <a:lstStyle/>
          <a:p>
            <a:r>
              <a:rPr lang="en-US" dirty="0"/>
              <a:t>Paper amplifiers</a:t>
            </a:r>
          </a:p>
        </p:txBody>
      </p:sp>
      <p:pic>
        <p:nvPicPr>
          <p:cNvPr id="15" name="Picture Placeholder 14">
            <a:extLst>
              <a:ext uri="{FF2B5EF4-FFF2-40B4-BE49-F238E27FC236}">
                <a16:creationId xmlns:a16="http://schemas.microsoft.com/office/drawing/2014/main" id="{49BDD72C-474A-37BA-4EEF-ED1D68B2AAA1}"/>
              </a:ext>
            </a:extLst>
          </p:cNvPr>
          <p:cNvPicPr>
            <a:picLocks noGrp="1" noChangeAspect="1"/>
          </p:cNvPicPr>
          <p:nvPr>
            <p:ph type="pic" sz="quarter" idx="24"/>
          </p:nvPr>
        </p:nvPicPr>
        <p:blipFill>
          <a:blip r:embed="rId3">
            <a:extLst>
              <a:ext uri="{28A0092B-C50C-407E-A947-70E740481C1C}">
                <a14:useLocalDpi xmlns:a14="http://schemas.microsoft.com/office/drawing/2010/main" val="0"/>
              </a:ext>
            </a:extLst>
          </a:blip>
          <a:srcRect l="9085" r="9085"/>
          <a:stretch/>
        </p:blipFill>
        <p:spPr>
          <a:xfrm>
            <a:off x="401412" y="1123950"/>
            <a:ext cx="5442435" cy="3502121"/>
          </a:xfrm>
          <a:prstGeom prst="rect">
            <a:avLst/>
          </a:prstGeom>
        </p:spPr>
      </p:pic>
    </p:spTree>
    <p:extLst>
      <p:ext uri="{BB962C8B-B14F-4D97-AF65-F5344CB8AC3E}">
        <p14:creationId xmlns:p14="http://schemas.microsoft.com/office/powerpoint/2010/main" val="1589239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AE58C-71D8-3BD7-C99B-09126702E3A7}"/>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DB3F233F-019B-D4DA-2103-2E97EE58E4A8}"/>
              </a:ext>
            </a:extLst>
          </p:cNvPr>
          <p:cNvSpPr>
            <a:spLocks noGrp="1"/>
          </p:cNvSpPr>
          <p:nvPr>
            <p:ph type="ctrTitle"/>
          </p:nvPr>
        </p:nvSpPr>
        <p:spPr>
          <a:xfrm>
            <a:off x="282360" y="5381733"/>
            <a:ext cx="4056110" cy="736868"/>
          </a:xfrm>
        </p:spPr>
        <p:txBody>
          <a:bodyPr/>
          <a:lstStyle/>
          <a:p>
            <a:r>
              <a:rPr lang="en-US" dirty="0"/>
              <a:t>LESSON BLOCK 2</a:t>
            </a:r>
          </a:p>
        </p:txBody>
      </p:sp>
      <p:sp>
        <p:nvSpPr>
          <p:cNvPr id="12" name="Text Placeholder 11">
            <a:extLst>
              <a:ext uri="{FF2B5EF4-FFF2-40B4-BE49-F238E27FC236}">
                <a16:creationId xmlns:a16="http://schemas.microsoft.com/office/drawing/2014/main" id="{1AE5F877-548C-0EDA-B0D7-B5E156ACF1CA}"/>
              </a:ext>
            </a:extLst>
          </p:cNvPr>
          <p:cNvSpPr>
            <a:spLocks noGrp="1"/>
          </p:cNvSpPr>
          <p:nvPr>
            <p:ph type="body" sz="quarter" idx="10"/>
          </p:nvPr>
        </p:nvSpPr>
        <p:spPr>
          <a:xfrm>
            <a:off x="282361" y="6056090"/>
            <a:ext cx="2008242" cy="353943"/>
          </a:xfrm>
        </p:spPr>
        <p:txBody>
          <a:bodyPr/>
          <a:lstStyle/>
          <a:p>
            <a:r>
              <a:rPr lang="en-US" dirty="0">
                <a:solidFill>
                  <a:srgbClr val="FF00FF"/>
                </a:solidFill>
              </a:rPr>
              <a:t>CONGREGATION</a:t>
            </a:r>
          </a:p>
        </p:txBody>
      </p:sp>
    </p:spTree>
    <p:extLst>
      <p:ext uri="{BB962C8B-B14F-4D97-AF65-F5344CB8AC3E}">
        <p14:creationId xmlns:p14="http://schemas.microsoft.com/office/powerpoint/2010/main" val="2092698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A7D0A-B255-1ECF-4946-A75CDE352C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CFB911-59FB-EAC0-4594-9F175F838979}"/>
              </a:ext>
            </a:extLst>
          </p:cNvPr>
          <p:cNvSpPr>
            <a:spLocks noGrp="1"/>
          </p:cNvSpPr>
          <p:nvPr>
            <p:ph type="ctrTitle"/>
          </p:nvPr>
        </p:nvSpPr>
        <p:spPr>
          <a:xfrm>
            <a:off x="412309" y="393192"/>
            <a:ext cx="3713132" cy="963534"/>
          </a:xfrm>
        </p:spPr>
        <p:txBody>
          <a:bodyPr/>
          <a:lstStyle/>
          <a:p>
            <a:r>
              <a:rPr lang="en-US" dirty="0"/>
              <a:t>LISTENING</a:t>
            </a:r>
          </a:p>
        </p:txBody>
      </p:sp>
      <p:sp>
        <p:nvSpPr>
          <p:cNvPr id="3" name="Subtitle 2">
            <a:extLst>
              <a:ext uri="{FF2B5EF4-FFF2-40B4-BE49-F238E27FC236}">
                <a16:creationId xmlns:a16="http://schemas.microsoft.com/office/drawing/2014/main" id="{FFFA12F9-FF78-C7C2-BBEE-1E91DAA5639D}"/>
              </a:ext>
            </a:extLst>
          </p:cNvPr>
          <p:cNvSpPr>
            <a:spLocks noGrp="1"/>
          </p:cNvSpPr>
          <p:nvPr>
            <p:ph type="subTitle" idx="4294967295"/>
          </p:nvPr>
        </p:nvSpPr>
        <p:spPr>
          <a:xfrm>
            <a:off x="0" y="5265738"/>
            <a:ext cx="4575175" cy="365125"/>
          </a:xfrm>
        </p:spPr>
        <p:txBody>
          <a:bodyPr/>
          <a:lstStyle/>
          <a:p>
            <a:r>
              <a:rPr lang="en-US" dirty="0"/>
              <a:t>Subtitle goes here if you need it</a:t>
            </a:r>
          </a:p>
        </p:txBody>
      </p:sp>
      <p:sp>
        <p:nvSpPr>
          <p:cNvPr id="8" name="Slide Number Placeholder 7">
            <a:extLst>
              <a:ext uri="{FF2B5EF4-FFF2-40B4-BE49-F238E27FC236}">
                <a16:creationId xmlns:a16="http://schemas.microsoft.com/office/drawing/2014/main" id="{C0312AB6-AE9B-A0B6-A700-94354AF524A4}"/>
              </a:ext>
            </a:extLst>
          </p:cNvPr>
          <p:cNvSpPr>
            <a:spLocks noGrp="1"/>
          </p:cNvSpPr>
          <p:nvPr>
            <p:ph type="sldNum" sz="quarter" idx="4294967295"/>
          </p:nvPr>
        </p:nvSpPr>
        <p:spPr>
          <a:xfrm>
            <a:off x="0" y="6494463"/>
            <a:ext cx="474663" cy="18256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800" b="0" i="0" u="none" strike="noStrike" kern="1200" cap="none" spc="0" normalizeH="0" baseline="0" noProof="0" dirty="0">
              <a:ln>
                <a:noFill/>
              </a:ln>
              <a:solidFill>
                <a:srgbClr val="000000"/>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2870613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F5DD4D-2F4C-BA62-208D-F78B005ACD54}"/>
              </a:ext>
            </a:extLst>
          </p:cNvPr>
          <p:cNvSpPr>
            <a:spLocks noGrp="1"/>
          </p:cNvSpPr>
          <p:nvPr>
            <p:ph type="body" sz="quarter" idx="13"/>
          </p:nvPr>
        </p:nvSpPr>
        <p:spPr/>
        <p:txBody>
          <a:bodyPr/>
          <a:lstStyle/>
          <a:p>
            <a:pPr marL="571500" indent="-571500">
              <a:buFont typeface="Arial" panose="020B0604020202020204" pitchFamily="34" charset="0"/>
              <a:buChar char="•"/>
            </a:pPr>
            <a:r>
              <a:rPr lang="en-US" dirty="0"/>
              <a:t>How do you listen to music?</a:t>
            </a:r>
          </a:p>
          <a:p>
            <a:pPr marL="571500" indent="-571500">
              <a:buFont typeface="Arial" panose="020B0604020202020204" pitchFamily="34" charset="0"/>
              <a:buChar char="•"/>
            </a:pPr>
            <a:r>
              <a:rPr lang="en-US" dirty="0"/>
              <a:t>Where do you listen to music?</a:t>
            </a:r>
          </a:p>
          <a:p>
            <a:pPr marL="571500" indent="-571500">
              <a:buFont typeface="Arial" panose="020B0604020202020204" pitchFamily="34" charset="0"/>
              <a:buChar char="•"/>
            </a:pPr>
            <a:r>
              <a:rPr lang="en-US" dirty="0"/>
              <a:t>When do you listen to music with other people? </a:t>
            </a:r>
          </a:p>
          <a:p>
            <a:pPr marL="571500" indent="-571500">
              <a:buFont typeface="Arial" panose="020B0604020202020204" pitchFamily="34" charset="0"/>
              <a:buChar char="•"/>
            </a:pPr>
            <a:r>
              <a:rPr lang="en-US" dirty="0"/>
              <a:t>How does it feel?</a:t>
            </a:r>
          </a:p>
        </p:txBody>
      </p:sp>
      <p:sp>
        <p:nvSpPr>
          <p:cNvPr id="3" name="Slide Number Placeholder 2">
            <a:extLst>
              <a:ext uri="{FF2B5EF4-FFF2-40B4-BE49-F238E27FC236}">
                <a16:creationId xmlns:a16="http://schemas.microsoft.com/office/drawing/2014/main" id="{9FC0993D-5057-0FB0-A34A-1C0F55C47ED2}"/>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308685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n-US" dirty="0"/>
              <a:t>Listen and reflect on the questions on the next slide. </a:t>
            </a:r>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a:t>Tour</a:t>
            </a:r>
          </a:p>
          <a:p>
            <a:r>
              <a:rPr lang="en-US" dirty="0"/>
              <a:t>by Capleton</a:t>
            </a:r>
          </a:p>
          <a:p>
            <a:r>
              <a:rPr lang="en-US" dirty="0"/>
              <a:t>1994</a:t>
            </a:r>
          </a:p>
          <a:p>
            <a:endParaRPr lang="en-US" dirty="0"/>
          </a:p>
        </p:txBody>
      </p:sp>
      <p:pic>
        <p:nvPicPr>
          <p:cNvPr id="7" name="Online Media 6" title="Tour">
            <a:hlinkClick r:id="" action="ppaction://media"/>
            <a:extLst>
              <a:ext uri="{FF2B5EF4-FFF2-40B4-BE49-F238E27FC236}">
                <a16:creationId xmlns:a16="http://schemas.microsoft.com/office/drawing/2014/main" id="{18E90C6B-90A1-EDC1-B306-AFAA2860B43E}"/>
              </a:ext>
            </a:extLst>
          </p:cNvPr>
          <p:cNvPicPr>
            <a:picLocks noRot="1" noChangeAspect="1"/>
          </p:cNvPicPr>
          <p:nvPr>
            <a:videoFile r:link="rId1"/>
          </p:nvPr>
        </p:nvPicPr>
        <p:blipFill>
          <a:blip r:embed="rId3"/>
          <a:srcRect l="6943" t="11668" r="-1166" b="27516"/>
          <a:stretch>
            <a:fillRect/>
          </a:stretch>
        </p:blipFill>
        <p:spPr>
          <a:xfrm>
            <a:off x="401411" y="1123951"/>
            <a:ext cx="8615589" cy="4170720"/>
          </a:xfrm>
          <a:prstGeom prst="rect">
            <a:avLst/>
          </a:prstGeom>
        </p:spPr>
      </p:pic>
    </p:spTree>
    <p:extLst>
      <p:ext uri="{BB962C8B-B14F-4D97-AF65-F5344CB8AC3E}">
        <p14:creationId xmlns:p14="http://schemas.microsoft.com/office/powerpoint/2010/main" val="3156649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2B355-9C4C-93A6-03BC-D8F64BD86B7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65CC76-C277-0B3B-B27A-6F37605DDFD4}"/>
              </a:ext>
            </a:extLst>
          </p:cNvPr>
          <p:cNvSpPr>
            <a:spLocks noGrp="1"/>
          </p:cNvSpPr>
          <p:nvPr>
            <p:ph type="body" sz="quarter" idx="13"/>
          </p:nvPr>
        </p:nvSpPr>
        <p:spPr>
          <a:xfrm>
            <a:off x="431155" y="1203324"/>
            <a:ext cx="9114345" cy="4765675"/>
          </a:xfrm>
        </p:spPr>
        <p:txBody>
          <a:bodyPr/>
          <a:lstStyle/>
          <a:p>
            <a:pPr marL="571500" indent="-571500">
              <a:buFont typeface="Arial" panose="020B0604020202020204" pitchFamily="34" charset="0"/>
              <a:buChar char="•"/>
            </a:pPr>
            <a:r>
              <a:rPr lang="en-US" dirty="0"/>
              <a:t>Write about a time you were in community. Where did you meet? </a:t>
            </a:r>
          </a:p>
          <a:p>
            <a:pPr marL="571500" indent="-571500">
              <a:buFont typeface="Arial" panose="020B0604020202020204" pitchFamily="34" charset="0"/>
              <a:buChar char="•"/>
            </a:pPr>
            <a:r>
              <a:rPr lang="en-US" dirty="0"/>
              <a:t>What did you do together? </a:t>
            </a:r>
          </a:p>
          <a:p>
            <a:pPr marL="571500" indent="-571500">
              <a:buFont typeface="Arial" panose="020B0604020202020204" pitchFamily="34" charset="0"/>
              <a:buChar char="•"/>
            </a:pPr>
            <a:r>
              <a:rPr lang="en-US" dirty="0"/>
              <a:t>How did it feel to spend time together? </a:t>
            </a:r>
          </a:p>
          <a:p>
            <a:pPr marL="571500" indent="-571500">
              <a:buFont typeface="Arial" panose="020B0604020202020204" pitchFamily="34" charset="0"/>
              <a:buChar char="•"/>
            </a:pPr>
            <a:r>
              <a:rPr lang="en-US" dirty="0"/>
              <a:t>How often do you get together with people in that way? </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A583E243-A86C-CD92-AF1C-F7973CB22E09}"/>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26457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9C3A7-DE2A-6636-3029-1C2261707E2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91E4071-2FC9-4467-B047-BD4D2938806F}"/>
              </a:ext>
            </a:extLst>
          </p:cNvPr>
          <p:cNvSpPr>
            <a:spLocks noGrp="1"/>
          </p:cNvSpPr>
          <p:nvPr>
            <p:ph type="body" sz="quarter" idx="13"/>
          </p:nvPr>
        </p:nvSpPr>
        <p:spPr>
          <a:xfrm>
            <a:off x="431155" y="1203325"/>
            <a:ext cx="9114345" cy="3762375"/>
          </a:xfrm>
        </p:spPr>
        <p:txBody>
          <a:bodyPr/>
          <a:lstStyle/>
          <a:p>
            <a:r>
              <a:rPr lang="en-US" sz="3600" dirty="0"/>
              <a:t>“Capleton's "Tour" is a classic dancehall track about his actual experiences and observations while on the road, highlighting real-life events, political commentary, and spiritual messages of purification (fire), reflecting his Rastafari faith, and his lyrical style involves prophetic warnings and praise for Jah.</a:t>
            </a:r>
          </a:p>
        </p:txBody>
      </p:sp>
      <p:sp>
        <p:nvSpPr>
          <p:cNvPr id="3" name="Slide Number Placeholder 2">
            <a:extLst>
              <a:ext uri="{FF2B5EF4-FFF2-40B4-BE49-F238E27FC236}">
                <a16:creationId xmlns:a16="http://schemas.microsoft.com/office/drawing/2014/main" id="{C4361568-FF2A-903C-7A13-C533561F8D46}"/>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1725652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08BA7-F02D-55CB-91AA-8FF12B8F7FB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4E765A8-4478-DAF1-B01E-20D4610AEAF0}"/>
              </a:ext>
            </a:extLst>
          </p:cNvPr>
          <p:cNvSpPr>
            <a:spLocks noGrp="1"/>
          </p:cNvSpPr>
          <p:nvPr>
            <p:ph type="body" sz="quarter" idx="13"/>
          </p:nvPr>
        </p:nvSpPr>
        <p:spPr>
          <a:xfrm>
            <a:off x="431155" y="1203325"/>
            <a:ext cx="9114345" cy="4537076"/>
          </a:xfrm>
        </p:spPr>
        <p:txBody>
          <a:bodyPr/>
          <a:lstStyle/>
          <a:p>
            <a:pPr marL="571500" indent="-571500">
              <a:buFont typeface="Arial" panose="020B0604020202020204" pitchFamily="34" charset="0"/>
              <a:buChar char="•"/>
            </a:pPr>
            <a:r>
              <a:rPr lang="en-US" dirty="0"/>
              <a:t>Do you hear spiritual themes in this song? Where?</a:t>
            </a:r>
          </a:p>
          <a:p>
            <a:pPr marL="571500" indent="-571500">
              <a:buFont typeface="Arial" panose="020B0604020202020204" pitchFamily="34" charset="0"/>
              <a:buChar char="•"/>
            </a:pPr>
            <a:r>
              <a:rPr lang="en-US" dirty="0"/>
              <a:t>This song is political, spiritual, and personal. Can you think of other music that encompasses multiple themes?</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882CDBA3-309F-60E6-D007-E713B80A6FE1}"/>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1180260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C07A3-CC4D-8AB2-2998-45FEFC062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C3AD19-7F96-2096-0A09-D024240A5EEB}"/>
              </a:ext>
            </a:extLst>
          </p:cNvPr>
          <p:cNvSpPr>
            <a:spLocks noGrp="1"/>
          </p:cNvSpPr>
          <p:nvPr>
            <p:ph type="ctrTitle"/>
          </p:nvPr>
        </p:nvSpPr>
        <p:spPr>
          <a:xfrm>
            <a:off x="412309" y="393192"/>
            <a:ext cx="3317896" cy="963534"/>
          </a:xfrm>
        </p:spPr>
        <p:txBody>
          <a:bodyPr/>
          <a:lstStyle/>
          <a:p>
            <a:r>
              <a:rPr lang="en-US" dirty="0"/>
              <a:t>LOOKING</a:t>
            </a:r>
          </a:p>
        </p:txBody>
      </p:sp>
      <p:sp>
        <p:nvSpPr>
          <p:cNvPr id="3" name="Subtitle 2">
            <a:extLst>
              <a:ext uri="{FF2B5EF4-FFF2-40B4-BE49-F238E27FC236}">
                <a16:creationId xmlns:a16="http://schemas.microsoft.com/office/drawing/2014/main" id="{78CEF4E0-0027-5F49-CE9E-4D9E5C028872}"/>
              </a:ext>
            </a:extLst>
          </p:cNvPr>
          <p:cNvSpPr>
            <a:spLocks noGrp="1"/>
          </p:cNvSpPr>
          <p:nvPr>
            <p:ph type="subTitle" idx="4294967295"/>
          </p:nvPr>
        </p:nvSpPr>
        <p:spPr>
          <a:xfrm>
            <a:off x="0" y="5265738"/>
            <a:ext cx="4575175" cy="365125"/>
          </a:xfrm>
        </p:spPr>
        <p:txBody>
          <a:bodyPr/>
          <a:lstStyle/>
          <a:p>
            <a:r>
              <a:rPr lang="en-US" dirty="0"/>
              <a:t>Subtitle goes here if you need it</a:t>
            </a:r>
          </a:p>
        </p:txBody>
      </p:sp>
      <p:sp>
        <p:nvSpPr>
          <p:cNvPr id="8" name="Slide Number Placeholder 7">
            <a:extLst>
              <a:ext uri="{FF2B5EF4-FFF2-40B4-BE49-F238E27FC236}">
                <a16:creationId xmlns:a16="http://schemas.microsoft.com/office/drawing/2014/main" id="{162FCEF6-6F09-96B1-B972-D3D607503235}"/>
              </a:ext>
            </a:extLst>
          </p:cNvPr>
          <p:cNvSpPr>
            <a:spLocks noGrp="1"/>
          </p:cNvSpPr>
          <p:nvPr>
            <p:ph type="sldNum" sz="quarter" idx="4294967295"/>
          </p:nvPr>
        </p:nvSpPr>
        <p:spPr>
          <a:xfrm>
            <a:off x="0" y="6494463"/>
            <a:ext cx="474663" cy="18256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800" b="0" i="0" u="none" strike="noStrike" kern="1200" cap="none" spc="0" normalizeH="0" baseline="0" noProof="0" dirty="0">
              <a:ln>
                <a:noFill/>
              </a:ln>
              <a:solidFill>
                <a:srgbClr val="000000"/>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336416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F5DD4D-2F4C-BA62-208D-F78B005ACD54}"/>
              </a:ext>
            </a:extLst>
          </p:cNvPr>
          <p:cNvSpPr>
            <a:spLocks noGrp="1"/>
          </p:cNvSpPr>
          <p:nvPr>
            <p:ph type="body" sz="quarter" idx="13"/>
          </p:nvPr>
        </p:nvSpPr>
        <p:spPr/>
        <p:txBody>
          <a:bodyPr/>
          <a:lstStyle/>
          <a:p>
            <a:pPr marL="571500" indent="-571500">
              <a:buFont typeface="Arial" panose="020B0604020202020204" pitchFamily="34" charset="0"/>
              <a:buChar char="•"/>
            </a:pPr>
            <a:r>
              <a:rPr lang="en-US" dirty="0"/>
              <a:t>How do you listen to music?</a:t>
            </a:r>
          </a:p>
          <a:p>
            <a:pPr marL="571500" indent="-571500">
              <a:buFont typeface="Arial" panose="020B0604020202020204" pitchFamily="34" charset="0"/>
              <a:buChar char="•"/>
            </a:pPr>
            <a:r>
              <a:rPr lang="en-US" dirty="0"/>
              <a:t>Where do you listen to music?</a:t>
            </a:r>
          </a:p>
          <a:p>
            <a:pPr marL="571500" indent="-571500">
              <a:buFont typeface="Arial" panose="020B0604020202020204" pitchFamily="34" charset="0"/>
              <a:buChar char="•"/>
            </a:pPr>
            <a:r>
              <a:rPr lang="en-US" dirty="0"/>
              <a:t>When do you listen to music with other people? </a:t>
            </a:r>
          </a:p>
          <a:p>
            <a:pPr marL="571500" indent="-571500">
              <a:buFont typeface="Arial" panose="020B0604020202020204" pitchFamily="34" charset="0"/>
              <a:buChar char="•"/>
            </a:pPr>
            <a:r>
              <a:rPr lang="en-US" dirty="0"/>
              <a:t>How does it feel?</a:t>
            </a:r>
          </a:p>
        </p:txBody>
      </p:sp>
      <p:sp>
        <p:nvSpPr>
          <p:cNvPr id="3" name="Slide Number Placeholder 2">
            <a:extLst>
              <a:ext uri="{FF2B5EF4-FFF2-40B4-BE49-F238E27FC236}">
                <a16:creationId xmlns:a16="http://schemas.microsoft.com/office/drawing/2014/main" id="{9FC0993D-5057-0FB0-A34A-1C0F55C47ED2}"/>
              </a:ext>
            </a:extLst>
          </p:cNvPr>
          <p:cNvSpPr>
            <a:spLocks noGrp="1"/>
          </p:cNvSpPr>
          <p:nvPr>
            <p:ph type="sldNum" sz="quarter" idx="18"/>
          </p:nvPr>
        </p:nvSpPr>
        <p:spPr/>
        <p:txBody>
          <a:bodyPr/>
          <a:lstStyle/>
          <a:p>
            <a:fld id="{1AD59F8F-821C-794D-AFBA-1518A32149B9}" type="slidenum">
              <a:rPr lang="en-US" smtClean="0"/>
              <a:pPr/>
              <a:t>3</a:t>
            </a:fld>
            <a:endParaRPr lang="en-US" dirty="0"/>
          </a:p>
        </p:txBody>
      </p:sp>
    </p:spTree>
    <p:extLst>
      <p:ext uri="{BB962C8B-B14F-4D97-AF65-F5344CB8AC3E}">
        <p14:creationId xmlns:p14="http://schemas.microsoft.com/office/powerpoint/2010/main" val="4042659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99DFC-AE03-801A-7739-D07C2817D6E7}"/>
              </a:ext>
            </a:extLst>
          </p:cNvPr>
          <p:cNvSpPr>
            <a:spLocks noGrp="1"/>
          </p:cNvSpPr>
          <p:nvPr>
            <p:ph type="title"/>
          </p:nvPr>
        </p:nvSpPr>
        <p:spPr/>
        <p:txBody>
          <a:bodyPr/>
          <a:lstStyle/>
          <a:p>
            <a:r>
              <a:rPr lang="en-US" dirty="0"/>
              <a:t>Everald Brown, </a:t>
            </a:r>
            <a:r>
              <a:rPr lang="en-US" i="1" dirty="0"/>
              <a:t>Starry Harp (Instrument for Four People), </a:t>
            </a:r>
            <a:r>
              <a:rPr lang="en-US" dirty="0"/>
              <a:t>1986</a:t>
            </a:r>
          </a:p>
        </p:txBody>
      </p:sp>
      <p:sp>
        <p:nvSpPr>
          <p:cNvPr id="3" name="Slide Number Placeholder 2">
            <a:extLst>
              <a:ext uri="{FF2B5EF4-FFF2-40B4-BE49-F238E27FC236}">
                <a16:creationId xmlns:a16="http://schemas.microsoft.com/office/drawing/2014/main" id="{43C568B4-58BA-2AE1-F5CC-489FD1D60C8B}"/>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5" name="Text Placeholder 4">
            <a:extLst>
              <a:ext uri="{FF2B5EF4-FFF2-40B4-BE49-F238E27FC236}">
                <a16:creationId xmlns:a16="http://schemas.microsoft.com/office/drawing/2014/main" id="{0EE212B6-0564-1898-2A35-43BEC9403D7E}"/>
              </a:ext>
            </a:extLst>
          </p:cNvPr>
          <p:cNvSpPr>
            <a:spLocks noGrp="1"/>
          </p:cNvSpPr>
          <p:nvPr>
            <p:ph type="body" sz="quarter" idx="21"/>
          </p:nvPr>
        </p:nvSpPr>
        <p:spPr>
          <a:xfrm>
            <a:off x="398266" y="5314860"/>
            <a:ext cx="11378560" cy="606232"/>
          </a:xfrm>
        </p:spPr>
        <p:txBody>
          <a:bodyPr/>
          <a:lstStyle/>
          <a:p>
            <a:r>
              <a:rPr lang="en-US" dirty="0"/>
              <a:t>Everald Brown </a:t>
            </a:r>
          </a:p>
          <a:p>
            <a:r>
              <a:rPr lang="en-US" dirty="0"/>
              <a:t>(b. 1917, Clarendon, Jamaica; d. 2003, New York, New York)</a:t>
            </a:r>
          </a:p>
          <a:p>
            <a:r>
              <a:rPr lang="en-US" dirty="0"/>
              <a:t>Starry Harp (Instrument for Four People), 1986</a:t>
            </a:r>
          </a:p>
          <a:p>
            <a:r>
              <a:rPr lang="en-US" dirty="0"/>
              <a:t>Oil paint on wood.</a:t>
            </a:r>
          </a:p>
          <a:p>
            <a:r>
              <a:rPr lang="en-US" dirty="0"/>
              <a:t>National Gallery of Jamaica.</a:t>
            </a:r>
          </a:p>
        </p:txBody>
      </p:sp>
      <p:pic>
        <p:nvPicPr>
          <p:cNvPr id="11" name="Picture 10">
            <a:extLst>
              <a:ext uri="{FF2B5EF4-FFF2-40B4-BE49-F238E27FC236}">
                <a16:creationId xmlns:a16="http://schemas.microsoft.com/office/drawing/2014/main" id="{3899D70B-0C32-174B-B98A-CA1C220B903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1411" y="1268484"/>
            <a:ext cx="5783490" cy="3831562"/>
          </a:xfrm>
          <a:prstGeom prst="rect">
            <a:avLst/>
          </a:prstGeom>
        </p:spPr>
      </p:pic>
    </p:spTree>
    <p:extLst>
      <p:ext uri="{BB962C8B-B14F-4D97-AF65-F5344CB8AC3E}">
        <p14:creationId xmlns:p14="http://schemas.microsoft.com/office/powerpoint/2010/main" val="3287334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4D39A-DFAE-0920-0EF0-9FBF0D7081A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D3CA15A-1A54-6B5A-C2EF-EFEA4B53EA00}"/>
              </a:ext>
            </a:extLst>
          </p:cNvPr>
          <p:cNvSpPr>
            <a:spLocks noGrp="1"/>
          </p:cNvSpPr>
          <p:nvPr>
            <p:ph type="body" sz="quarter" idx="13"/>
          </p:nvPr>
        </p:nvSpPr>
        <p:spPr/>
        <p:txBody>
          <a:bodyPr/>
          <a:lstStyle/>
          <a:p>
            <a:pPr marL="571500" indent="-571500">
              <a:buFont typeface="Arial" panose="020B0604020202020204" pitchFamily="34" charset="0"/>
              <a:buChar char="•"/>
            </a:pPr>
            <a:r>
              <a:rPr lang="en-US" sz="2400" dirty="0"/>
              <a:t>Have you ever played an instrument? What did it look like?</a:t>
            </a:r>
          </a:p>
          <a:p>
            <a:pPr marL="571500" indent="-571500">
              <a:buFont typeface="Arial" panose="020B0604020202020204" pitchFamily="34" charset="0"/>
              <a:buChar char="•"/>
            </a:pPr>
            <a:r>
              <a:rPr lang="en-US" sz="2400" dirty="0"/>
              <a:t>Does this instrument remind you of anything you have ever seen before? </a:t>
            </a:r>
          </a:p>
          <a:p>
            <a:pPr marL="571500" indent="-571500">
              <a:buFont typeface="Arial" panose="020B0604020202020204" pitchFamily="34" charset="0"/>
              <a:buChar char="•"/>
            </a:pPr>
            <a:r>
              <a:rPr lang="en-US" sz="2400" dirty="0"/>
              <a:t>How many people do you think can play this instrument at one time? </a:t>
            </a:r>
          </a:p>
          <a:p>
            <a:pPr marL="571500" indent="-571500">
              <a:buFont typeface="Arial" panose="020B0604020202020204" pitchFamily="34" charset="0"/>
              <a:buChar char="•"/>
            </a:pPr>
            <a:r>
              <a:rPr lang="en-US" sz="2400" dirty="0"/>
              <a:t>How would they have to arrange (sit, stand, crouch, reach) together to play this instrument together? What kind of music would it make?</a:t>
            </a:r>
          </a:p>
          <a:p>
            <a:pPr marL="571500" indent="-571500">
              <a:buFont typeface="Arial" panose="020B0604020202020204" pitchFamily="34" charset="0"/>
              <a:buChar char="•"/>
            </a:pPr>
            <a:r>
              <a:rPr lang="en-US" sz="2400" dirty="0"/>
              <a:t>What do you notice about how this instrument is decorated? What kinds of symbols do you see?</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FAB4E511-9169-3C96-69B8-0BC996208240}"/>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3740278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AC540-6793-CAB2-FE1F-EE1367645C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D9AA35-39F7-F8BE-BE4F-B238796CEF70}"/>
              </a:ext>
            </a:extLst>
          </p:cNvPr>
          <p:cNvSpPr>
            <a:spLocks noGrp="1"/>
          </p:cNvSpPr>
          <p:nvPr>
            <p:ph type="title"/>
          </p:nvPr>
        </p:nvSpPr>
        <p:spPr/>
        <p:txBody>
          <a:bodyPr/>
          <a:lstStyle/>
          <a:p>
            <a:r>
              <a:rPr lang="en-US" dirty="0"/>
              <a:t>Everald Brown, </a:t>
            </a:r>
            <a:r>
              <a:rPr lang="en-US" i="1" dirty="0" err="1"/>
              <a:t>Nyabingi</a:t>
            </a:r>
            <a:r>
              <a:rPr lang="en-US" i="1" dirty="0"/>
              <a:t> Hour, </a:t>
            </a:r>
            <a:r>
              <a:rPr lang="en-US" dirty="0"/>
              <a:t>1969</a:t>
            </a:r>
          </a:p>
        </p:txBody>
      </p:sp>
      <p:sp>
        <p:nvSpPr>
          <p:cNvPr id="3" name="Slide Number Placeholder 2">
            <a:extLst>
              <a:ext uri="{FF2B5EF4-FFF2-40B4-BE49-F238E27FC236}">
                <a16:creationId xmlns:a16="http://schemas.microsoft.com/office/drawing/2014/main" id="{78FC73DC-FB34-DFC4-C98F-6CAD90DDE36F}"/>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5" name="Text Placeholder 4">
            <a:extLst>
              <a:ext uri="{FF2B5EF4-FFF2-40B4-BE49-F238E27FC236}">
                <a16:creationId xmlns:a16="http://schemas.microsoft.com/office/drawing/2014/main" id="{1E710FED-2D4F-B4FF-C898-CABC0AEC19C3}"/>
              </a:ext>
            </a:extLst>
          </p:cNvPr>
          <p:cNvSpPr>
            <a:spLocks noGrp="1"/>
          </p:cNvSpPr>
          <p:nvPr>
            <p:ph type="body" sz="quarter" idx="21"/>
          </p:nvPr>
        </p:nvSpPr>
        <p:spPr>
          <a:xfrm>
            <a:off x="398266" y="5314860"/>
            <a:ext cx="11378560" cy="606232"/>
          </a:xfrm>
        </p:spPr>
        <p:txBody>
          <a:bodyPr/>
          <a:lstStyle/>
          <a:p>
            <a:r>
              <a:rPr lang="en-US" dirty="0"/>
              <a:t>Everald Brown </a:t>
            </a:r>
          </a:p>
          <a:p>
            <a:r>
              <a:rPr lang="en-US" dirty="0"/>
              <a:t>(b. 1917, Clarendon, Jamaica; d. 2003, New York, New York)</a:t>
            </a:r>
          </a:p>
          <a:p>
            <a:r>
              <a:rPr lang="en-US" dirty="0" err="1"/>
              <a:t>Nyabingi</a:t>
            </a:r>
            <a:r>
              <a:rPr lang="en-US" dirty="0"/>
              <a:t> Hour, 1969</a:t>
            </a:r>
          </a:p>
          <a:p>
            <a:r>
              <a:rPr lang="en-US" dirty="0"/>
              <a:t>Oil on hardboard</a:t>
            </a:r>
          </a:p>
          <a:p>
            <a:r>
              <a:rPr lang="en-US" dirty="0"/>
              <a:t>National Gallery of Jamaica</a:t>
            </a:r>
          </a:p>
        </p:txBody>
      </p:sp>
      <p:pic>
        <p:nvPicPr>
          <p:cNvPr id="4" name="Picture 3">
            <a:extLst>
              <a:ext uri="{FF2B5EF4-FFF2-40B4-BE49-F238E27FC236}">
                <a16:creationId xmlns:a16="http://schemas.microsoft.com/office/drawing/2014/main" id="{08F757E9-FEFD-0AE0-113C-DD9544FB787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8266" y="1267298"/>
            <a:ext cx="5352892" cy="3914301"/>
          </a:xfrm>
          <a:prstGeom prst="rect">
            <a:avLst/>
          </a:prstGeom>
        </p:spPr>
      </p:pic>
    </p:spTree>
    <p:extLst>
      <p:ext uri="{BB962C8B-B14F-4D97-AF65-F5344CB8AC3E}">
        <p14:creationId xmlns:p14="http://schemas.microsoft.com/office/powerpoint/2010/main" val="3750225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5DC3D-69B4-1C28-EF31-9011E115C2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829C57B-1523-C543-F3A5-0BC3A53A3304}"/>
              </a:ext>
            </a:extLst>
          </p:cNvPr>
          <p:cNvSpPr>
            <a:spLocks noGrp="1"/>
          </p:cNvSpPr>
          <p:nvPr>
            <p:ph type="body" sz="quarter" idx="13"/>
          </p:nvPr>
        </p:nvSpPr>
        <p:spPr/>
        <p:txBody>
          <a:bodyPr/>
          <a:lstStyle/>
          <a:p>
            <a:pPr marL="571500" indent="-571500">
              <a:buFont typeface="Arial" panose="020B0604020202020204" pitchFamily="34" charset="0"/>
              <a:buChar char="•"/>
            </a:pPr>
            <a:r>
              <a:rPr lang="en-US" dirty="0"/>
              <a:t>What kinds of things are the people in the painting doing? How are people interacting? </a:t>
            </a:r>
          </a:p>
          <a:p>
            <a:pPr marL="571500" indent="-571500">
              <a:buFont typeface="Arial" panose="020B0604020202020204" pitchFamily="34" charset="0"/>
              <a:buChar char="•"/>
            </a:pPr>
            <a:r>
              <a:rPr lang="en-US" dirty="0"/>
              <a:t>Do you recognize any patterns or symbols?</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B11B43AE-8B2A-9582-886D-E347B0351435}"/>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3410771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4A8239-E405-F2A1-ACCC-25C47956627F}"/>
              </a:ext>
            </a:extLst>
          </p:cNvPr>
          <p:cNvSpPr>
            <a:spLocks noGrp="1"/>
          </p:cNvSpPr>
          <p:nvPr>
            <p:ph type="body" sz="quarter" idx="13"/>
          </p:nvPr>
        </p:nvSpPr>
        <p:spPr>
          <a:xfrm>
            <a:off x="431155" y="1203325"/>
            <a:ext cx="9114345" cy="5172076"/>
          </a:xfrm>
        </p:spPr>
        <p:txBody>
          <a:bodyPr/>
          <a:lstStyle/>
          <a:p>
            <a:r>
              <a:rPr lang="en-US" sz="1800" dirty="0"/>
              <a:t>“Yet, through my exploration of bodies and theologies in the African diaspora, I have come to realize that these two kinds of bodies and rituals are perhaps engaged in not entirely dissimilar conversations. Both bodies are engaged in intimate meaning-making processes…</a:t>
            </a:r>
          </a:p>
          <a:p>
            <a:r>
              <a:rPr lang="en-US" sz="1800" dirty="0"/>
              <a:t>…As much as orthodox Reggae music can be characterized as a form of spiritual enlightenment, dancehall music comprises a spiritual element as well. The practitioners of dancehall do not simply perform lewd and lascivious acts, neither do they simply sing or deejay (rap) about immorality as a mere pastime, but they in fact garner a sense of belonging and control over their lives and destinies through the art form. Dancehall is influenced by Jamaica’s religious landscape, which is suffused with Christianity, African-derived beliefs and practices, and Rastafari. These influences, which are integral to the Jamaican nomos, help to shape the dancehall subculture. Dancehall, however, refashions the given order and produces its own moral codes, ritual practices, and ways to achieve enlightenment through the modification of normative Christian and Rastafarian ideologies, as well as unique elements produced from life experiences in the ghettoes of Jamaica. Dancehall is an intimate form of musical and embodied communication (perhaps too intimate for the Jamaican Christian majority) and through movement, “riddims,” and lyrics, dancehall lovers and those living in the “garrison” (inner city) where dancehall gets its soul, fellowship together and feed their spirits.” </a:t>
            </a:r>
          </a:p>
          <a:p>
            <a:r>
              <a:rPr lang="en-US" sz="1800" dirty="0"/>
              <a:t>The Spirit of Dancehall: Embodying a New Nomos in Jamaica by Kythie K. Brown</a:t>
            </a:r>
          </a:p>
        </p:txBody>
      </p:sp>
      <p:sp>
        <p:nvSpPr>
          <p:cNvPr id="3" name="Slide Number Placeholder 2">
            <a:extLst>
              <a:ext uri="{FF2B5EF4-FFF2-40B4-BE49-F238E27FC236}">
                <a16:creationId xmlns:a16="http://schemas.microsoft.com/office/drawing/2014/main" id="{CD2196A1-0C30-BD33-93C0-B3904D226A52}"/>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2209840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8A063-6317-4328-5D85-88C58940046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580E1B6-55B2-0A02-37DE-18F6C53E7325}"/>
              </a:ext>
            </a:extLst>
          </p:cNvPr>
          <p:cNvSpPr>
            <a:spLocks noGrp="1"/>
          </p:cNvSpPr>
          <p:nvPr>
            <p:ph type="body" sz="quarter" idx="13"/>
          </p:nvPr>
        </p:nvSpPr>
        <p:spPr/>
        <p:txBody>
          <a:bodyPr/>
          <a:lstStyle/>
          <a:p>
            <a:r>
              <a:rPr lang="en-US" sz="3600" dirty="0"/>
              <a:t>People gather around the Starry Harp and perform a </a:t>
            </a:r>
            <a:r>
              <a:rPr lang="en-US" sz="3600" dirty="0" err="1"/>
              <a:t>groundation</a:t>
            </a:r>
            <a:r>
              <a:rPr lang="en-US" sz="3600" dirty="0"/>
              <a:t> for a religious or spiritual reason. Communities gather around a sound system for a party. On the surface, these are very different occasions. </a:t>
            </a:r>
          </a:p>
          <a:p>
            <a:pPr marL="285750" indent="-285750">
              <a:buFont typeface="Arial" panose="020B0604020202020204" pitchFamily="34" charset="0"/>
              <a:buChar char="•"/>
            </a:pPr>
            <a:r>
              <a:rPr lang="en-US" sz="3600" dirty="0"/>
              <a:t>How are they similar, beyond being opportunities for congregation? </a:t>
            </a:r>
          </a:p>
        </p:txBody>
      </p:sp>
      <p:sp>
        <p:nvSpPr>
          <p:cNvPr id="3" name="Slide Number Placeholder 2">
            <a:extLst>
              <a:ext uri="{FF2B5EF4-FFF2-40B4-BE49-F238E27FC236}">
                <a16:creationId xmlns:a16="http://schemas.microsoft.com/office/drawing/2014/main" id="{7B2C0150-3017-DAA7-DECD-2C0DA64B9AEF}"/>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3881545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DE7D8-B217-0656-DA2B-5556385450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B79BBD-6BEA-5FCB-38BF-A2A8F8E3A59F}"/>
              </a:ext>
            </a:extLst>
          </p:cNvPr>
          <p:cNvSpPr>
            <a:spLocks noGrp="1"/>
          </p:cNvSpPr>
          <p:nvPr>
            <p:ph type="title"/>
          </p:nvPr>
        </p:nvSpPr>
        <p:spPr/>
        <p:txBody>
          <a:bodyPr/>
          <a:lstStyle/>
          <a:p>
            <a:r>
              <a:rPr lang="en-US" dirty="0"/>
              <a:t>Denzil Forrester, </a:t>
            </a:r>
            <a:r>
              <a:rPr lang="en-US" i="1" dirty="0"/>
              <a:t>Duppy Deh, </a:t>
            </a:r>
            <a:r>
              <a:rPr lang="en-US" dirty="0"/>
              <a:t>2018</a:t>
            </a:r>
          </a:p>
        </p:txBody>
      </p:sp>
      <p:sp>
        <p:nvSpPr>
          <p:cNvPr id="3" name="Slide Number Placeholder 2">
            <a:extLst>
              <a:ext uri="{FF2B5EF4-FFF2-40B4-BE49-F238E27FC236}">
                <a16:creationId xmlns:a16="http://schemas.microsoft.com/office/drawing/2014/main" id="{BB434296-83FA-6366-3BFF-21561AF79BC9}"/>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5" name="Text Placeholder 4">
            <a:extLst>
              <a:ext uri="{FF2B5EF4-FFF2-40B4-BE49-F238E27FC236}">
                <a16:creationId xmlns:a16="http://schemas.microsoft.com/office/drawing/2014/main" id="{E3301A2D-C91F-86F9-54B0-347EA3C7771C}"/>
              </a:ext>
            </a:extLst>
          </p:cNvPr>
          <p:cNvSpPr>
            <a:spLocks noGrp="1"/>
          </p:cNvSpPr>
          <p:nvPr>
            <p:ph type="body" sz="quarter" idx="21"/>
          </p:nvPr>
        </p:nvSpPr>
        <p:spPr>
          <a:xfrm>
            <a:off x="398266" y="5314860"/>
            <a:ext cx="11378560" cy="606232"/>
          </a:xfrm>
        </p:spPr>
        <p:txBody>
          <a:bodyPr/>
          <a:lstStyle/>
          <a:p>
            <a:r>
              <a:rPr lang="en-US" dirty="0"/>
              <a:t>Denzil Forrester (b. 1956, Grenada; lives in Cornwall, United Kingdom)</a:t>
            </a:r>
          </a:p>
          <a:p>
            <a:r>
              <a:rPr lang="en-US" dirty="0"/>
              <a:t>Duppy Deh, 2018</a:t>
            </a:r>
          </a:p>
          <a:p>
            <a:r>
              <a:rPr lang="en-US" dirty="0"/>
              <a:t>Oil on linen</a:t>
            </a:r>
          </a:p>
          <a:p>
            <a:r>
              <a:rPr lang="en-US" dirty="0"/>
              <a:t>Courtesy of Margot and George Greig</a:t>
            </a:r>
          </a:p>
        </p:txBody>
      </p:sp>
      <p:pic>
        <p:nvPicPr>
          <p:cNvPr id="6" name="Picture 5">
            <a:extLst>
              <a:ext uri="{FF2B5EF4-FFF2-40B4-BE49-F238E27FC236}">
                <a16:creationId xmlns:a16="http://schemas.microsoft.com/office/drawing/2014/main" id="{D2B19231-46EC-F0F1-6E8F-A8C84603AF5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8266" y="1267298"/>
            <a:ext cx="5942383" cy="3939701"/>
          </a:xfrm>
          <a:prstGeom prst="rect">
            <a:avLst/>
          </a:prstGeom>
        </p:spPr>
      </p:pic>
    </p:spTree>
    <p:extLst>
      <p:ext uri="{BB962C8B-B14F-4D97-AF65-F5344CB8AC3E}">
        <p14:creationId xmlns:p14="http://schemas.microsoft.com/office/powerpoint/2010/main" val="906215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4B4AB-78CB-2519-134C-97AA175BBA3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4CC3E14-4D30-B8DC-2589-1C109FF477F9}"/>
              </a:ext>
            </a:extLst>
          </p:cNvPr>
          <p:cNvSpPr>
            <a:spLocks noGrp="1"/>
          </p:cNvSpPr>
          <p:nvPr>
            <p:ph type="body" sz="quarter" idx="13"/>
          </p:nvPr>
        </p:nvSpPr>
        <p:spPr>
          <a:xfrm>
            <a:off x="431155" y="1203324"/>
            <a:ext cx="9114345" cy="4854575"/>
          </a:xfrm>
        </p:spPr>
        <p:txBody>
          <a:bodyPr/>
          <a:lstStyle/>
          <a:p>
            <a:pPr marL="571500" indent="-571500">
              <a:buFont typeface="Arial" panose="020B0604020202020204" pitchFamily="34" charset="0"/>
              <a:buChar char="•"/>
            </a:pPr>
            <a:r>
              <a:rPr lang="en-US" sz="2800" dirty="0"/>
              <a:t>What kinds of actions or movements do you see occurring in this painting?</a:t>
            </a:r>
          </a:p>
          <a:p>
            <a:pPr marL="571500" indent="-571500">
              <a:buFont typeface="Arial" panose="020B0604020202020204" pitchFamily="34" charset="0"/>
              <a:buChar char="•"/>
            </a:pPr>
            <a:r>
              <a:rPr lang="en-US" sz="2800" dirty="0"/>
              <a:t>How does the artist use color, shapes, and angles to convey the feeling of the space?</a:t>
            </a:r>
          </a:p>
          <a:p>
            <a:pPr marL="571500" indent="-571500">
              <a:buFont typeface="Arial" panose="020B0604020202020204" pitchFamily="34" charset="0"/>
              <a:buChar char="•"/>
            </a:pPr>
            <a:r>
              <a:rPr lang="en-US" sz="2800" dirty="0"/>
              <a:t>If this is a nightclub, how does it feel similar to or different from the gatherings depicted in Everald Brown’s work, Nyabinghi Hour?</a:t>
            </a:r>
          </a:p>
          <a:p>
            <a:pPr marL="571500" indent="-571500">
              <a:buFont typeface="Arial" panose="020B0604020202020204" pitchFamily="34" charset="0"/>
              <a:buChar char="•"/>
            </a:pPr>
            <a:r>
              <a:rPr lang="en-US" sz="2800" dirty="0"/>
              <a:t>How do you imagine the music sounding in this moment? How does the painting capture the intense sound and rhythm?</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F415B4EE-52A4-8FC2-4CAA-24B9B1EC7C4B}"/>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3197827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314C3-A296-3122-B621-582C66B335D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057C8E6-0113-21BB-232E-9BD0497C6436}"/>
              </a:ext>
            </a:extLst>
          </p:cNvPr>
          <p:cNvSpPr>
            <a:spLocks noGrp="1"/>
          </p:cNvSpPr>
          <p:nvPr>
            <p:ph type="body" sz="quarter" idx="13"/>
          </p:nvPr>
        </p:nvSpPr>
        <p:spPr>
          <a:xfrm>
            <a:off x="431155" y="1203325"/>
            <a:ext cx="9114345" cy="4498975"/>
          </a:xfrm>
        </p:spPr>
        <p:txBody>
          <a:bodyPr/>
          <a:lstStyle/>
          <a:p>
            <a:r>
              <a:rPr lang="en-US" sz="3200" dirty="0"/>
              <a:t>Everald Brown’s ceremonies and the music of Roots Reggae enabled collective resistance against injustice. Forrester depicts the subsequent generation's equivalent gathering space: the club. For Brown, music served as a call to consciousness for social justice and spiritual fulfillment. For Forrester, Dub and Reggae provided a psychological and spiritual space for the diasporic community to assert power and identity away from colonial oppression and racial tension. </a:t>
            </a:r>
          </a:p>
        </p:txBody>
      </p:sp>
      <p:sp>
        <p:nvSpPr>
          <p:cNvPr id="3" name="Slide Number Placeholder 2">
            <a:extLst>
              <a:ext uri="{FF2B5EF4-FFF2-40B4-BE49-F238E27FC236}">
                <a16:creationId xmlns:a16="http://schemas.microsoft.com/office/drawing/2014/main" id="{8D4CEF70-278A-2834-612F-B4ECFCFA2166}"/>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3726321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6CBD9-C9F2-EBBB-7EA7-77D9DEB5BDD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8BECEB3-DBD4-A8D2-23B6-F0082F6DEB73}"/>
              </a:ext>
            </a:extLst>
          </p:cNvPr>
          <p:cNvSpPr>
            <a:spLocks noGrp="1"/>
          </p:cNvSpPr>
          <p:nvPr>
            <p:ph type="body" sz="quarter" idx="13"/>
          </p:nvPr>
        </p:nvSpPr>
        <p:spPr>
          <a:xfrm>
            <a:off x="431155" y="1203324"/>
            <a:ext cx="9114345" cy="4918075"/>
          </a:xfrm>
        </p:spPr>
        <p:txBody>
          <a:bodyPr/>
          <a:lstStyle/>
          <a:p>
            <a:pPr marL="571500" indent="-571500">
              <a:buFont typeface="Arial" panose="020B0604020202020204" pitchFamily="34" charset="0"/>
              <a:buChar char="•"/>
            </a:pPr>
            <a:r>
              <a:rPr lang="en-US" sz="2800" dirty="0"/>
              <a:t>How are the concepts of resistance and liberation expressed differently when gathering in a religious ceremony versus gathering in a dance club?</a:t>
            </a:r>
          </a:p>
          <a:p>
            <a:pPr marL="571500" indent="-571500">
              <a:buFont typeface="Arial" panose="020B0604020202020204" pitchFamily="34" charset="0"/>
              <a:buChar char="•"/>
            </a:pPr>
            <a:r>
              <a:rPr lang="en-US" sz="2800" dirty="0"/>
              <a:t>How might the ecstatic movement and loud volume of a dancehall club function as a temporary spiritual ascent for the participants, similar to traditional rituals?</a:t>
            </a:r>
          </a:p>
          <a:p>
            <a:pPr marL="571500" indent="-571500">
              <a:buFont typeface="Arial" panose="020B0604020202020204" pitchFamily="34" charset="0"/>
              <a:buChar char="•"/>
            </a:pPr>
            <a:r>
              <a:rPr lang="en-US" sz="2800" dirty="0"/>
              <a:t>Forrester captured the energetic flow and rhythm of the club by drawing for the length of a single track. How does this method suggest that rhythm and sound are fundamental to shaping the communal and spiritual space?</a:t>
            </a:r>
          </a:p>
          <a:p>
            <a:pPr marL="571500" indent="-571500">
              <a:buFont typeface="Arial" panose="020B0604020202020204" pitchFamily="34" charset="0"/>
              <a:buChar char="•"/>
            </a:pPr>
            <a:endParaRPr lang="en-US" sz="2800" dirty="0"/>
          </a:p>
        </p:txBody>
      </p:sp>
      <p:sp>
        <p:nvSpPr>
          <p:cNvPr id="3" name="Slide Number Placeholder 2">
            <a:extLst>
              <a:ext uri="{FF2B5EF4-FFF2-40B4-BE49-F238E27FC236}">
                <a16:creationId xmlns:a16="http://schemas.microsoft.com/office/drawing/2014/main" id="{B731C14A-44A6-3197-D0D8-72BC3B44A319}"/>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2816524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0897E-2CA6-1387-E373-EAA6592CCDA6}"/>
              </a:ext>
            </a:extLst>
          </p:cNvPr>
          <p:cNvSpPr>
            <a:spLocks noGrp="1"/>
          </p:cNvSpPr>
          <p:nvPr>
            <p:ph type="title"/>
          </p:nvPr>
        </p:nvSpPr>
        <p:spPr/>
        <p:txBody>
          <a:bodyPr/>
          <a:lstStyle/>
          <a:p>
            <a:r>
              <a:rPr lang="en-US" dirty="0"/>
              <a:t>Listen to these two songs, then reflect.</a:t>
            </a:r>
          </a:p>
        </p:txBody>
      </p:sp>
      <p:sp>
        <p:nvSpPr>
          <p:cNvPr id="3" name="Slide Number Placeholder 2">
            <a:extLst>
              <a:ext uri="{FF2B5EF4-FFF2-40B4-BE49-F238E27FC236}">
                <a16:creationId xmlns:a16="http://schemas.microsoft.com/office/drawing/2014/main" id="{CDB38961-4D56-7782-5942-1CA24B993030}"/>
              </a:ext>
            </a:extLst>
          </p:cNvPr>
          <p:cNvSpPr>
            <a:spLocks noGrp="1"/>
          </p:cNvSpPr>
          <p:nvPr>
            <p:ph type="sldNum" sz="quarter" idx="18"/>
          </p:nvPr>
        </p:nvSpPr>
        <p:spPr/>
        <p:txBody>
          <a:bodyPr/>
          <a:lstStyle/>
          <a:p>
            <a:fld id="{1AD59F8F-821C-794D-AFBA-1518A32149B9}" type="slidenum">
              <a:rPr lang="en-US" smtClean="0"/>
              <a:pPr/>
              <a:t>4</a:t>
            </a:fld>
            <a:endParaRPr lang="en-US" dirty="0"/>
          </a:p>
        </p:txBody>
      </p:sp>
      <p:sp>
        <p:nvSpPr>
          <p:cNvPr id="5" name="Text Placeholder 4">
            <a:extLst>
              <a:ext uri="{FF2B5EF4-FFF2-40B4-BE49-F238E27FC236}">
                <a16:creationId xmlns:a16="http://schemas.microsoft.com/office/drawing/2014/main" id="{EFDAD1FC-FEDE-905A-30A9-8C15BDBE8469}"/>
              </a:ext>
            </a:extLst>
          </p:cNvPr>
          <p:cNvSpPr>
            <a:spLocks noGrp="1"/>
          </p:cNvSpPr>
          <p:nvPr>
            <p:ph type="body" sz="quarter" idx="21"/>
          </p:nvPr>
        </p:nvSpPr>
        <p:spPr/>
        <p:txBody>
          <a:bodyPr/>
          <a:lstStyle/>
          <a:p>
            <a:r>
              <a:rPr lang="en-US" dirty="0"/>
              <a:t>Bam </a:t>
            </a:r>
            <a:r>
              <a:rPr lang="en-US" dirty="0" err="1"/>
              <a:t>Bam</a:t>
            </a:r>
            <a:endParaRPr lang="en-US" dirty="0"/>
          </a:p>
          <a:p>
            <a:r>
              <a:rPr lang="en-US" dirty="0"/>
              <a:t>by Sister Nancy</a:t>
            </a:r>
          </a:p>
          <a:p>
            <a:r>
              <a:rPr lang="en-US" dirty="0"/>
              <a:t>Techniques Records, 1982</a:t>
            </a:r>
          </a:p>
          <a:p>
            <a:endParaRPr lang="en-US" dirty="0"/>
          </a:p>
        </p:txBody>
      </p:sp>
      <p:sp>
        <p:nvSpPr>
          <p:cNvPr id="6" name="Text Placeholder 5">
            <a:extLst>
              <a:ext uri="{FF2B5EF4-FFF2-40B4-BE49-F238E27FC236}">
                <a16:creationId xmlns:a16="http://schemas.microsoft.com/office/drawing/2014/main" id="{C36A9941-1FB1-050B-6F17-E6B509A176DB}"/>
              </a:ext>
            </a:extLst>
          </p:cNvPr>
          <p:cNvSpPr>
            <a:spLocks noGrp="1"/>
          </p:cNvSpPr>
          <p:nvPr>
            <p:ph type="body" sz="quarter" idx="22"/>
          </p:nvPr>
        </p:nvSpPr>
        <p:spPr/>
        <p:txBody>
          <a:bodyPr/>
          <a:lstStyle/>
          <a:p>
            <a:r>
              <a:rPr lang="en-US" dirty="0"/>
              <a:t>Bam </a:t>
            </a:r>
            <a:r>
              <a:rPr lang="en-US" dirty="0" err="1"/>
              <a:t>Bam</a:t>
            </a:r>
            <a:endParaRPr lang="en-US" dirty="0"/>
          </a:p>
          <a:p>
            <a:r>
              <a:rPr lang="en-US" dirty="0"/>
              <a:t>by Chaka Demus &amp; Pliers</a:t>
            </a:r>
          </a:p>
          <a:p>
            <a:r>
              <a:rPr lang="en-US" dirty="0"/>
              <a:t>Mango, 1992</a:t>
            </a:r>
          </a:p>
          <a:p>
            <a:endParaRPr lang="en-US" dirty="0"/>
          </a:p>
        </p:txBody>
      </p:sp>
      <p:sp>
        <p:nvSpPr>
          <p:cNvPr id="7" name="Picture Placeholder 6">
            <a:extLst>
              <a:ext uri="{FF2B5EF4-FFF2-40B4-BE49-F238E27FC236}">
                <a16:creationId xmlns:a16="http://schemas.microsoft.com/office/drawing/2014/main" id="{2FE1237A-91AD-B8CE-D177-B998847E5080}"/>
              </a:ext>
            </a:extLst>
          </p:cNvPr>
          <p:cNvSpPr>
            <a:spLocks noGrp="1"/>
          </p:cNvSpPr>
          <p:nvPr>
            <p:ph type="pic" sz="quarter" idx="20"/>
          </p:nvPr>
        </p:nvSpPr>
        <p:spPr/>
        <p:txBody>
          <a:bodyPr/>
          <a:lstStyle/>
          <a:p>
            <a:endParaRPr lang="en-US"/>
          </a:p>
        </p:txBody>
      </p:sp>
      <p:pic>
        <p:nvPicPr>
          <p:cNvPr id="9" name="Online Media 8" title="Sister Nancy - BAM BAM">
            <a:hlinkClick r:id="" action="ppaction://media"/>
            <a:extLst>
              <a:ext uri="{FF2B5EF4-FFF2-40B4-BE49-F238E27FC236}">
                <a16:creationId xmlns:a16="http://schemas.microsoft.com/office/drawing/2014/main" id="{BCD88D2B-FF36-33D5-BAAE-7841EEF22AF1}"/>
              </a:ext>
            </a:extLst>
          </p:cNvPr>
          <p:cNvPicPr>
            <a:picLocks noRot="1" noChangeAspect="1"/>
          </p:cNvPicPr>
          <p:nvPr>
            <a:videoFile r:link="rId1"/>
          </p:nvPr>
        </p:nvPicPr>
        <p:blipFill>
          <a:blip r:embed="rId4"/>
          <a:stretch>
            <a:fillRect/>
          </a:stretch>
        </p:blipFill>
        <p:spPr>
          <a:xfrm>
            <a:off x="530281" y="1123951"/>
            <a:ext cx="5560960" cy="4170720"/>
          </a:xfrm>
          <a:prstGeom prst="rect">
            <a:avLst/>
          </a:prstGeom>
        </p:spPr>
      </p:pic>
      <p:pic>
        <p:nvPicPr>
          <p:cNvPr id="10" name="Online Media 9" title="Chaka Demus - Bam Bam">
            <a:hlinkClick r:id="" action="ppaction://media"/>
            <a:extLst>
              <a:ext uri="{FF2B5EF4-FFF2-40B4-BE49-F238E27FC236}">
                <a16:creationId xmlns:a16="http://schemas.microsoft.com/office/drawing/2014/main" id="{A5D25BE9-78E8-8BD0-BC63-32E847D16172}"/>
              </a:ext>
            </a:extLst>
          </p:cNvPr>
          <p:cNvPicPr>
            <a:picLocks noRot="1" noChangeAspect="1"/>
          </p:cNvPicPr>
          <p:nvPr>
            <a:videoFile r:link="rId2"/>
          </p:nvPr>
        </p:nvPicPr>
        <p:blipFill>
          <a:blip r:embed="rId5"/>
          <a:srcRect l="15372" r="14064"/>
          <a:stretch>
            <a:fillRect/>
          </a:stretch>
        </p:blipFill>
        <p:spPr>
          <a:xfrm>
            <a:off x="6296982" y="1123951"/>
            <a:ext cx="5529932" cy="4170720"/>
          </a:xfrm>
          <a:prstGeom prst="rect">
            <a:avLst/>
          </a:prstGeom>
        </p:spPr>
      </p:pic>
    </p:spTree>
    <p:extLst>
      <p:ext uri="{BB962C8B-B14F-4D97-AF65-F5344CB8AC3E}">
        <p14:creationId xmlns:p14="http://schemas.microsoft.com/office/powerpoint/2010/main" val="2995072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9"/>
                </p:tgtEl>
              </p:cMediaNode>
            </p:video>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9"/>
                                        </p:tgtEl>
                                      </p:cBhvr>
                                    </p:cmd>
                                  </p:childTnLst>
                                </p:cTn>
                              </p:par>
                            </p:childTnLst>
                          </p:cTn>
                        </p:par>
                      </p:childTnLst>
                    </p:cTn>
                  </p:par>
                </p:childTnLst>
              </p:cTn>
              <p:nextCondLst>
                <p:cond evt="onClick" delay="0">
                  <p:tgtEl>
                    <p:spTgt spid="9"/>
                  </p:tgtEl>
                </p:cond>
              </p:nextCondLst>
            </p:seq>
            <p:video>
              <p:cMediaNode vol="80000">
                <p:cTn id="17" fill="hold" display="0">
                  <p:stCondLst>
                    <p:cond delay="indefinite"/>
                  </p:stCondLst>
                </p:cTn>
                <p:tgtEl>
                  <p:spTgt spid="10"/>
                </p:tgtEl>
              </p:cMediaNode>
            </p:video>
            <p:seq concurrent="1" nextAc="seek">
              <p:cTn id="18" restart="whenNotActive" fill="hold" evtFilter="cancelBubble" nodeType="interactiveSeq">
                <p:stCondLst>
                  <p:cond evt="onClick" delay="0">
                    <p:tgtEl>
                      <p:spTgt spid="10"/>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D72A7-33A6-0459-A6F6-F11942F99480}"/>
              </a:ext>
            </a:extLst>
          </p:cNvPr>
          <p:cNvSpPr>
            <a:spLocks noGrp="1"/>
          </p:cNvSpPr>
          <p:nvPr>
            <p:ph type="ctrTitle"/>
          </p:nvPr>
        </p:nvSpPr>
        <p:spPr>
          <a:xfrm>
            <a:off x="412309" y="393192"/>
            <a:ext cx="2953053" cy="963534"/>
          </a:xfrm>
        </p:spPr>
        <p:txBody>
          <a:bodyPr/>
          <a:lstStyle/>
          <a:p>
            <a:r>
              <a:rPr lang="en-US" dirty="0"/>
              <a:t>MAKING</a:t>
            </a:r>
          </a:p>
        </p:txBody>
      </p:sp>
    </p:spTree>
    <p:extLst>
      <p:ext uri="{BB962C8B-B14F-4D97-AF65-F5344CB8AC3E}">
        <p14:creationId xmlns:p14="http://schemas.microsoft.com/office/powerpoint/2010/main" val="235836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9F934-C890-1C53-0506-39BC5958C9F3}"/>
              </a:ext>
            </a:extLst>
          </p:cNvPr>
          <p:cNvSpPr>
            <a:spLocks noGrp="1"/>
          </p:cNvSpPr>
          <p:nvPr>
            <p:ph type="title"/>
          </p:nvPr>
        </p:nvSpPr>
        <p:spPr/>
        <p:txBody>
          <a:bodyPr/>
          <a:lstStyle/>
          <a:p>
            <a:r>
              <a:rPr lang="en-US" dirty="0"/>
              <a:t>GET LOUD</a:t>
            </a:r>
          </a:p>
        </p:txBody>
      </p:sp>
      <p:sp>
        <p:nvSpPr>
          <p:cNvPr id="3" name="Slide Number Placeholder 2">
            <a:extLst>
              <a:ext uri="{FF2B5EF4-FFF2-40B4-BE49-F238E27FC236}">
                <a16:creationId xmlns:a16="http://schemas.microsoft.com/office/drawing/2014/main" id="{CF8C50E4-920E-ECE5-2D03-B39BAD74F012}"/>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5" name="Text Placeholder 4">
            <a:extLst>
              <a:ext uri="{FF2B5EF4-FFF2-40B4-BE49-F238E27FC236}">
                <a16:creationId xmlns:a16="http://schemas.microsoft.com/office/drawing/2014/main" id="{AAD1031E-50A2-D678-E8A4-2F8A608A5D97}"/>
              </a:ext>
            </a:extLst>
          </p:cNvPr>
          <p:cNvSpPr>
            <a:spLocks noGrp="1"/>
          </p:cNvSpPr>
          <p:nvPr>
            <p:ph type="body" sz="quarter" idx="21"/>
          </p:nvPr>
        </p:nvSpPr>
        <p:spPr/>
        <p:txBody>
          <a:bodyPr/>
          <a:lstStyle/>
          <a:p>
            <a:r>
              <a:rPr lang="en-US" dirty="0"/>
              <a:t>Gather materials: Decorated paper from Lesson Block 1 Gathering Activity, Found Objects (Cereal Boxes, Toilet Paper Rolls, Cardboard, Rice, Beads, Etc.), Straws, Rubber Bands, Fasteners and Masking Tape, Colorful Paper, Drawing Materials, Scissors</a:t>
            </a:r>
          </a:p>
          <a:p>
            <a:endParaRPr lang="en-US" dirty="0"/>
          </a:p>
        </p:txBody>
      </p:sp>
      <p:sp>
        <p:nvSpPr>
          <p:cNvPr id="6" name="Text Placeholder 5">
            <a:extLst>
              <a:ext uri="{FF2B5EF4-FFF2-40B4-BE49-F238E27FC236}">
                <a16:creationId xmlns:a16="http://schemas.microsoft.com/office/drawing/2014/main" id="{1DEA9676-80DB-954C-2196-5B72E63E21B8}"/>
              </a:ext>
            </a:extLst>
          </p:cNvPr>
          <p:cNvSpPr>
            <a:spLocks noGrp="1"/>
          </p:cNvSpPr>
          <p:nvPr>
            <p:ph type="body" sz="quarter" idx="14"/>
          </p:nvPr>
        </p:nvSpPr>
        <p:spPr/>
        <p:txBody>
          <a:bodyPr/>
          <a:lstStyle/>
          <a:p>
            <a:r>
              <a:rPr lang="en-US" dirty="0"/>
              <a:t>Paper amplifiers</a:t>
            </a:r>
          </a:p>
        </p:txBody>
      </p:sp>
      <p:pic>
        <p:nvPicPr>
          <p:cNvPr id="8" name="Picture 7">
            <a:extLst>
              <a:ext uri="{FF2B5EF4-FFF2-40B4-BE49-F238E27FC236}">
                <a16:creationId xmlns:a16="http://schemas.microsoft.com/office/drawing/2014/main" id="{E83CE4DB-E32B-3D8B-9F77-FB1240CB7FD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1411" y="1084419"/>
            <a:ext cx="8154617" cy="4293916"/>
          </a:xfrm>
          <a:prstGeom prst="rect">
            <a:avLst/>
          </a:prstGeom>
        </p:spPr>
      </p:pic>
    </p:spTree>
    <p:extLst>
      <p:ext uri="{BB962C8B-B14F-4D97-AF65-F5344CB8AC3E}">
        <p14:creationId xmlns:p14="http://schemas.microsoft.com/office/powerpoint/2010/main" val="385752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0AAA3-5826-13E7-ED18-2CB0C35D72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AC551E-F3B0-1E29-EE70-FF60AE8939DF}"/>
              </a:ext>
            </a:extLst>
          </p:cNvPr>
          <p:cNvSpPr>
            <a:spLocks noGrp="1"/>
          </p:cNvSpPr>
          <p:nvPr>
            <p:ph type="title"/>
          </p:nvPr>
        </p:nvSpPr>
        <p:spPr/>
        <p:txBody>
          <a:bodyPr/>
          <a:lstStyle/>
          <a:p>
            <a:r>
              <a:rPr lang="en-US" dirty="0"/>
              <a:t>GET LOUD</a:t>
            </a:r>
          </a:p>
        </p:txBody>
      </p:sp>
      <p:sp>
        <p:nvSpPr>
          <p:cNvPr id="3" name="Slide Number Placeholder 2">
            <a:extLst>
              <a:ext uri="{FF2B5EF4-FFF2-40B4-BE49-F238E27FC236}">
                <a16:creationId xmlns:a16="http://schemas.microsoft.com/office/drawing/2014/main" id="{266CA6BC-43E0-F832-A908-D65E24725E64}"/>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5" name="Text Placeholder 4">
            <a:extLst>
              <a:ext uri="{FF2B5EF4-FFF2-40B4-BE49-F238E27FC236}">
                <a16:creationId xmlns:a16="http://schemas.microsoft.com/office/drawing/2014/main" id="{9FB29DA1-4BE2-5C2E-ACAC-7124D2F8098C}"/>
              </a:ext>
            </a:extLst>
          </p:cNvPr>
          <p:cNvSpPr>
            <a:spLocks noGrp="1"/>
          </p:cNvSpPr>
          <p:nvPr>
            <p:ph type="body" sz="quarter" idx="21"/>
          </p:nvPr>
        </p:nvSpPr>
        <p:spPr/>
        <p:txBody>
          <a:bodyPr/>
          <a:lstStyle/>
          <a:p>
            <a:r>
              <a:rPr lang="en-US" dirty="0"/>
              <a:t>Invite students to think of a group of people in their lives. This could be a team they are part of, their family, their friends, a fan base... Ask them to consider what matters to this group, what kinds of needs they have, what symbols they are represented by?</a:t>
            </a:r>
          </a:p>
          <a:p>
            <a:endParaRPr lang="en-US" dirty="0"/>
          </a:p>
          <a:p>
            <a:r>
              <a:rPr lang="en-US" dirty="0"/>
              <a:t>Next, imagine an instrument that is meant to be played as a group. That group of people in your life: Who are they? What are their needs? What matters to them? Invent an instrument that could be played by them. What would it sound like? When will you play it? How? </a:t>
            </a:r>
          </a:p>
        </p:txBody>
      </p:sp>
      <p:sp>
        <p:nvSpPr>
          <p:cNvPr id="6" name="Text Placeholder 5">
            <a:extLst>
              <a:ext uri="{FF2B5EF4-FFF2-40B4-BE49-F238E27FC236}">
                <a16:creationId xmlns:a16="http://schemas.microsoft.com/office/drawing/2014/main" id="{72E26B59-D440-C5FD-AE24-35539382614C}"/>
              </a:ext>
            </a:extLst>
          </p:cNvPr>
          <p:cNvSpPr>
            <a:spLocks noGrp="1"/>
          </p:cNvSpPr>
          <p:nvPr>
            <p:ph type="body" sz="quarter" idx="14"/>
          </p:nvPr>
        </p:nvSpPr>
        <p:spPr/>
        <p:txBody>
          <a:bodyPr/>
          <a:lstStyle/>
          <a:p>
            <a:r>
              <a:rPr lang="en-US" dirty="0"/>
              <a:t>Paper amplifiers</a:t>
            </a:r>
          </a:p>
        </p:txBody>
      </p:sp>
      <p:pic>
        <p:nvPicPr>
          <p:cNvPr id="8" name="Picture 7">
            <a:extLst>
              <a:ext uri="{FF2B5EF4-FFF2-40B4-BE49-F238E27FC236}">
                <a16:creationId xmlns:a16="http://schemas.microsoft.com/office/drawing/2014/main" id="{EC8404F8-4A15-BB45-B040-B8880BF8F31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1411" y="1084419"/>
            <a:ext cx="8154617" cy="4293915"/>
          </a:xfrm>
          <a:prstGeom prst="rect">
            <a:avLst/>
          </a:prstGeom>
        </p:spPr>
      </p:pic>
    </p:spTree>
    <p:extLst>
      <p:ext uri="{BB962C8B-B14F-4D97-AF65-F5344CB8AC3E}">
        <p14:creationId xmlns:p14="http://schemas.microsoft.com/office/powerpoint/2010/main" val="4119140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0F041-1567-8F97-D32F-FF010A68C5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B40337-B675-8441-D630-2AAB63AD3647}"/>
              </a:ext>
            </a:extLst>
          </p:cNvPr>
          <p:cNvSpPr>
            <a:spLocks noGrp="1"/>
          </p:cNvSpPr>
          <p:nvPr>
            <p:ph type="title"/>
          </p:nvPr>
        </p:nvSpPr>
        <p:spPr/>
        <p:txBody>
          <a:bodyPr/>
          <a:lstStyle/>
          <a:p>
            <a:r>
              <a:rPr lang="en-US" dirty="0"/>
              <a:t>GET LOUD</a:t>
            </a:r>
          </a:p>
        </p:txBody>
      </p:sp>
      <p:sp>
        <p:nvSpPr>
          <p:cNvPr id="3" name="Slide Number Placeholder 2">
            <a:extLst>
              <a:ext uri="{FF2B5EF4-FFF2-40B4-BE49-F238E27FC236}">
                <a16:creationId xmlns:a16="http://schemas.microsoft.com/office/drawing/2014/main" id="{B970729F-7498-5764-C0E7-2D4884C82AB1}"/>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5" name="Text Placeholder 4">
            <a:extLst>
              <a:ext uri="{FF2B5EF4-FFF2-40B4-BE49-F238E27FC236}">
                <a16:creationId xmlns:a16="http://schemas.microsoft.com/office/drawing/2014/main" id="{7A73BA8D-CAA5-FAD1-BC29-1334E16C62FB}"/>
              </a:ext>
            </a:extLst>
          </p:cNvPr>
          <p:cNvSpPr>
            <a:spLocks noGrp="1"/>
          </p:cNvSpPr>
          <p:nvPr>
            <p:ph type="body" sz="quarter" idx="21"/>
          </p:nvPr>
        </p:nvSpPr>
        <p:spPr/>
        <p:txBody>
          <a:bodyPr/>
          <a:lstStyle/>
          <a:p>
            <a:r>
              <a:rPr lang="en-US" dirty="0"/>
              <a:t>Once students have sketched their instruments, invite them to construct a sculptural sketch of the instrument. Start by creating the shape of the instrument out of cardboard or recycled materials. Then add the instrumental components by crafting “strings” with rubber bands, or flutes with straws. </a:t>
            </a:r>
          </a:p>
        </p:txBody>
      </p:sp>
      <p:sp>
        <p:nvSpPr>
          <p:cNvPr id="6" name="Text Placeholder 5">
            <a:extLst>
              <a:ext uri="{FF2B5EF4-FFF2-40B4-BE49-F238E27FC236}">
                <a16:creationId xmlns:a16="http://schemas.microsoft.com/office/drawing/2014/main" id="{9B763D12-0A5F-046A-9CC9-FB25634D22AD}"/>
              </a:ext>
            </a:extLst>
          </p:cNvPr>
          <p:cNvSpPr>
            <a:spLocks noGrp="1"/>
          </p:cNvSpPr>
          <p:nvPr>
            <p:ph type="body" sz="quarter" idx="14"/>
          </p:nvPr>
        </p:nvSpPr>
        <p:spPr/>
        <p:txBody>
          <a:bodyPr/>
          <a:lstStyle/>
          <a:p>
            <a:r>
              <a:rPr lang="en-US" dirty="0"/>
              <a:t>Paper amplifiers</a:t>
            </a:r>
          </a:p>
        </p:txBody>
      </p:sp>
      <p:pic>
        <p:nvPicPr>
          <p:cNvPr id="8" name="Picture 7">
            <a:extLst>
              <a:ext uri="{FF2B5EF4-FFF2-40B4-BE49-F238E27FC236}">
                <a16:creationId xmlns:a16="http://schemas.microsoft.com/office/drawing/2014/main" id="{DAF27223-E031-2184-CC99-D144B6DED84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1411" y="1084419"/>
            <a:ext cx="8154616" cy="4293915"/>
          </a:xfrm>
          <a:prstGeom prst="rect">
            <a:avLst/>
          </a:prstGeom>
        </p:spPr>
      </p:pic>
    </p:spTree>
    <p:extLst>
      <p:ext uri="{BB962C8B-B14F-4D97-AF65-F5344CB8AC3E}">
        <p14:creationId xmlns:p14="http://schemas.microsoft.com/office/powerpoint/2010/main" val="2297431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56444-846B-B5C7-D16D-83B8009807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764C3E-D56B-806F-7FFB-AF477EB73D6A}"/>
              </a:ext>
            </a:extLst>
          </p:cNvPr>
          <p:cNvSpPr>
            <a:spLocks noGrp="1"/>
          </p:cNvSpPr>
          <p:nvPr>
            <p:ph type="title"/>
          </p:nvPr>
        </p:nvSpPr>
        <p:spPr/>
        <p:txBody>
          <a:bodyPr/>
          <a:lstStyle/>
          <a:p>
            <a:r>
              <a:rPr lang="en-US" dirty="0"/>
              <a:t>GET LOUD</a:t>
            </a:r>
          </a:p>
        </p:txBody>
      </p:sp>
      <p:sp>
        <p:nvSpPr>
          <p:cNvPr id="3" name="Slide Number Placeholder 2">
            <a:extLst>
              <a:ext uri="{FF2B5EF4-FFF2-40B4-BE49-F238E27FC236}">
                <a16:creationId xmlns:a16="http://schemas.microsoft.com/office/drawing/2014/main" id="{8CE89623-2B77-AE1E-38B5-F8F07FC48AA1}"/>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5" name="Text Placeholder 4">
            <a:extLst>
              <a:ext uri="{FF2B5EF4-FFF2-40B4-BE49-F238E27FC236}">
                <a16:creationId xmlns:a16="http://schemas.microsoft.com/office/drawing/2014/main" id="{E1AAAD92-20CE-0982-678D-EFB62D4886A7}"/>
              </a:ext>
            </a:extLst>
          </p:cNvPr>
          <p:cNvSpPr>
            <a:spLocks noGrp="1"/>
          </p:cNvSpPr>
          <p:nvPr>
            <p:ph type="body" sz="quarter" idx="21"/>
          </p:nvPr>
        </p:nvSpPr>
        <p:spPr/>
        <p:txBody>
          <a:bodyPr/>
          <a:lstStyle/>
          <a:p>
            <a:r>
              <a:rPr lang="en-US" dirty="0"/>
              <a:t>Ask students to adorn and decorate their sculptures with the decorative paper made in Lesson Block 1 and symbols or illustrations that relate to the group their instrument is for. </a:t>
            </a:r>
          </a:p>
        </p:txBody>
      </p:sp>
      <p:sp>
        <p:nvSpPr>
          <p:cNvPr id="6" name="Text Placeholder 5">
            <a:extLst>
              <a:ext uri="{FF2B5EF4-FFF2-40B4-BE49-F238E27FC236}">
                <a16:creationId xmlns:a16="http://schemas.microsoft.com/office/drawing/2014/main" id="{AC28C34F-72AD-5C6B-A972-C7F012077A35}"/>
              </a:ext>
            </a:extLst>
          </p:cNvPr>
          <p:cNvSpPr>
            <a:spLocks noGrp="1"/>
          </p:cNvSpPr>
          <p:nvPr>
            <p:ph type="body" sz="quarter" idx="14"/>
          </p:nvPr>
        </p:nvSpPr>
        <p:spPr/>
        <p:txBody>
          <a:bodyPr/>
          <a:lstStyle/>
          <a:p>
            <a:r>
              <a:rPr lang="en-US" dirty="0"/>
              <a:t>Paper amplifiers</a:t>
            </a:r>
          </a:p>
        </p:txBody>
      </p:sp>
      <p:pic>
        <p:nvPicPr>
          <p:cNvPr id="8" name="Picture 7">
            <a:extLst>
              <a:ext uri="{FF2B5EF4-FFF2-40B4-BE49-F238E27FC236}">
                <a16:creationId xmlns:a16="http://schemas.microsoft.com/office/drawing/2014/main" id="{DA00CFDF-70A2-66A6-4737-22C81827808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1411" y="1084419"/>
            <a:ext cx="8154616" cy="4293914"/>
          </a:xfrm>
          <a:prstGeom prst="rect">
            <a:avLst/>
          </a:prstGeom>
        </p:spPr>
      </p:pic>
    </p:spTree>
    <p:extLst>
      <p:ext uri="{BB962C8B-B14F-4D97-AF65-F5344CB8AC3E}">
        <p14:creationId xmlns:p14="http://schemas.microsoft.com/office/powerpoint/2010/main" val="1791493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45797-B0B2-8131-D930-64B0000A9C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195B8F-CD35-F580-3447-E2B6F02F9479}"/>
              </a:ext>
            </a:extLst>
          </p:cNvPr>
          <p:cNvSpPr>
            <a:spLocks noGrp="1"/>
          </p:cNvSpPr>
          <p:nvPr>
            <p:ph type="title"/>
          </p:nvPr>
        </p:nvSpPr>
        <p:spPr/>
        <p:txBody>
          <a:bodyPr/>
          <a:lstStyle/>
          <a:p>
            <a:r>
              <a:rPr lang="en-US" dirty="0"/>
              <a:t>GET LOUD</a:t>
            </a:r>
          </a:p>
        </p:txBody>
      </p:sp>
      <p:sp>
        <p:nvSpPr>
          <p:cNvPr id="3" name="Slide Number Placeholder 2">
            <a:extLst>
              <a:ext uri="{FF2B5EF4-FFF2-40B4-BE49-F238E27FC236}">
                <a16:creationId xmlns:a16="http://schemas.microsoft.com/office/drawing/2014/main" id="{2A6BA62E-E244-509D-232F-186734618495}"/>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45</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5" name="Text Placeholder 4">
            <a:extLst>
              <a:ext uri="{FF2B5EF4-FFF2-40B4-BE49-F238E27FC236}">
                <a16:creationId xmlns:a16="http://schemas.microsoft.com/office/drawing/2014/main" id="{B3F7F7E7-DD83-947F-A871-3DB98DB158CE}"/>
              </a:ext>
            </a:extLst>
          </p:cNvPr>
          <p:cNvSpPr>
            <a:spLocks noGrp="1"/>
          </p:cNvSpPr>
          <p:nvPr>
            <p:ph type="body" sz="quarter" idx="21"/>
          </p:nvPr>
        </p:nvSpPr>
        <p:spPr/>
        <p:txBody>
          <a:bodyPr/>
          <a:lstStyle/>
          <a:p>
            <a:r>
              <a:rPr lang="en-US" dirty="0"/>
              <a:t>To create a playable instrument, consider the different kinds of sounds instruments make and how they could recreate them. Here are a few starting points but encourage exploration of the materials.</a:t>
            </a:r>
          </a:p>
        </p:txBody>
      </p:sp>
      <p:sp>
        <p:nvSpPr>
          <p:cNvPr id="6" name="Text Placeholder 5">
            <a:extLst>
              <a:ext uri="{FF2B5EF4-FFF2-40B4-BE49-F238E27FC236}">
                <a16:creationId xmlns:a16="http://schemas.microsoft.com/office/drawing/2014/main" id="{53BF2A9A-4E5A-28D8-1113-AD332F3C7044}"/>
              </a:ext>
            </a:extLst>
          </p:cNvPr>
          <p:cNvSpPr>
            <a:spLocks noGrp="1"/>
          </p:cNvSpPr>
          <p:nvPr>
            <p:ph type="body" sz="quarter" idx="14"/>
          </p:nvPr>
        </p:nvSpPr>
        <p:spPr/>
        <p:txBody>
          <a:bodyPr/>
          <a:lstStyle/>
          <a:p>
            <a:r>
              <a:rPr lang="en-US" dirty="0"/>
              <a:t>Paper amplifiers</a:t>
            </a:r>
          </a:p>
        </p:txBody>
      </p:sp>
      <p:pic>
        <p:nvPicPr>
          <p:cNvPr id="8" name="Picture 7">
            <a:extLst>
              <a:ext uri="{FF2B5EF4-FFF2-40B4-BE49-F238E27FC236}">
                <a16:creationId xmlns:a16="http://schemas.microsoft.com/office/drawing/2014/main" id="{2637D48F-AE17-909E-96C1-8C3E85AA944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1412" y="1084419"/>
            <a:ext cx="8154614" cy="4293914"/>
          </a:xfrm>
          <a:prstGeom prst="rect">
            <a:avLst/>
          </a:prstGeom>
        </p:spPr>
      </p:pic>
    </p:spTree>
    <p:extLst>
      <p:ext uri="{BB962C8B-B14F-4D97-AF65-F5344CB8AC3E}">
        <p14:creationId xmlns:p14="http://schemas.microsoft.com/office/powerpoint/2010/main" val="4003568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70C22-371D-F0E2-4AFE-4D47C815F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FA5788-4ECE-4851-12E4-E1304AA027AB}"/>
              </a:ext>
            </a:extLst>
          </p:cNvPr>
          <p:cNvSpPr>
            <a:spLocks noGrp="1"/>
          </p:cNvSpPr>
          <p:nvPr>
            <p:ph type="ctrTitle"/>
          </p:nvPr>
        </p:nvSpPr>
        <p:spPr>
          <a:xfrm>
            <a:off x="412309" y="393192"/>
            <a:ext cx="4117730" cy="963534"/>
          </a:xfrm>
        </p:spPr>
        <p:txBody>
          <a:bodyPr/>
          <a:lstStyle/>
          <a:p>
            <a:r>
              <a:rPr lang="en-US" dirty="0"/>
              <a:t>GATHERING</a:t>
            </a:r>
          </a:p>
        </p:txBody>
      </p:sp>
    </p:spTree>
    <p:extLst>
      <p:ext uri="{BB962C8B-B14F-4D97-AF65-F5344CB8AC3E}">
        <p14:creationId xmlns:p14="http://schemas.microsoft.com/office/powerpoint/2010/main" val="31982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n-US" dirty="0"/>
              <a:t>Clap along on the downbeat. </a:t>
            </a:r>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a:t>60 BPM Metronome</a:t>
            </a:r>
          </a:p>
        </p:txBody>
      </p:sp>
      <p:pic>
        <p:nvPicPr>
          <p:cNvPr id="4" name="Online Media 3" title="60 BPM - Metronome">
            <a:hlinkClick r:id="" action="ppaction://media"/>
            <a:extLst>
              <a:ext uri="{FF2B5EF4-FFF2-40B4-BE49-F238E27FC236}">
                <a16:creationId xmlns:a16="http://schemas.microsoft.com/office/drawing/2014/main" id="{C9D5AFAE-3248-75A5-C81D-A37F4E7C4FF2}"/>
              </a:ext>
            </a:extLst>
          </p:cNvPr>
          <p:cNvPicPr>
            <a:picLocks noRot="1" noChangeAspect="1"/>
          </p:cNvPicPr>
          <p:nvPr>
            <a:videoFile r:link="rId1"/>
          </p:nvPr>
        </p:nvPicPr>
        <p:blipFill>
          <a:blip r:embed="rId3"/>
          <a:stretch>
            <a:fillRect/>
          </a:stretch>
        </p:blipFill>
        <p:spPr>
          <a:xfrm>
            <a:off x="401411" y="1191609"/>
            <a:ext cx="7275739" cy="4110802"/>
          </a:xfrm>
          <a:prstGeom prst="rect">
            <a:avLst/>
          </a:prstGeom>
        </p:spPr>
      </p:pic>
    </p:spTree>
    <p:extLst>
      <p:ext uri="{BB962C8B-B14F-4D97-AF65-F5344CB8AC3E}">
        <p14:creationId xmlns:p14="http://schemas.microsoft.com/office/powerpoint/2010/main" val="1051474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n-US" dirty="0"/>
              <a:t>Clap along to the Tresillo pattern. </a:t>
            </a:r>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48</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a:t>Tresillo pattern over Two</a:t>
            </a:r>
          </a:p>
        </p:txBody>
      </p:sp>
      <p:pic>
        <p:nvPicPr>
          <p:cNvPr id="6" name="Online Media 5" title="Tresillo over two rhythm">
            <a:hlinkClick r:id="" action="ppaction://media"/>
            <a:extLst>
              <a:ext uri="{FF2B5EF4-FFF2-40B4-BE49-F238E27FC236}">
                <a16:creationId xmlns:a16="http://schemas.microsoft.com/office/drawing/2014/main" id="{65829070-4CEA-D322-DD48-127269BE6CAF}"/>
              </a:ext>
            </a:extLst>
          </p:cNvPr>
          <p:cNvPicPr>
            <a:picLocks noRot="1" noChangeAspect="1"/>
          </p:cNvPicPr>
          <p:nvPr>
            <a:videoFile r:link="rId1"/>
          </p:nvPr>
        </p:nvPicPr>
        <p:blipFill>
          <a:blip r:embed="rId3"/>
          <a:stretch>
            <a:fillRect/>
          </a:stretch>
        </p:blipFill>
        <p:spPr>
          <a:xfrm>
            <a:off x="401411" y="1084419"/>
            <a:ext cx="7275739" cy="4110802"/>
          </a:xfrm>
          <a:prstGeom prst="rect">
            <a:avLst/>
          </a:prstGeom>
        </p:spPr>
      </p:pic>
    </p:spTree>
    <p:extLst>
      <p:ext uri="{BB962C8B-B14F-4D97-AF65-F5344CB8AC3E}">
        <p14:creationId xmlns:p14="http://schemas.microsoft.com/office/powerpoint/2010/main" val="2734364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n-US" dirty="0"/>
              <a:t>Clap the Tresillo pattern along to a song! </a:t>
            </a:r>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49</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a:t>BAD BUNNY</a:t>
            </a:r>
          </a:p>
          <a:p>
            <a:r>
              <a:rPr lang="en-US" dirty="0" err="1"/>
              <a:t>NUEVAYoL</a:t>
            </a:r>
            <a:r>
              <a:rPr lang="en-US"/>
              <a:t>, 2026</a:t>
            </a:r>
            <a:endParaRPr lang="en-US" dirty="0"/>
          </a:p>
        </p:txBody>
      </p:sp>
      <p:pic>
        <p:nvPicPr>
          <p:cNvPr id="4" name="Online Media 3" title="BAD BUNNY - NUEVAYoL (Video Oficial) | DeBÍ TiRAR MáS FOToS">
            <a:hlinkClick r:id="" action="ppaction://media"/>
            <a:extLst>
              <a:ext uri="{FF2B5EF4-FFF2-40B4-BE49-F238E27FC236}">
                <a16:creationId xmlns:a16="http://schemas.microsoft.com/office/drawing/2014/main" id="{B1798F6C-8DC6-5BB6-0C0E-23BB43E376B2}"/>
              </a:ext>
            </a:extLst>
          </p:cNvPr>
          <p:cNvPicPr>
            <a:picLocks noRot="1" noChangeAspect="1"/>
          </p:cNvPicPr>
          <p:nvPr>
            <a:videoFile r:link="rId1"/>
          </p:nvPr>
        </p:nvPicPr>
        <p:blipFill>
          <a:blip r:embed="rId3"/>
          <a:stretch>
            <a:fillRect/>
          </a:stretch>
        </p:blipFill>
        <p:spPr>
          <a:xfrm>
            <a:off x="401411" y="1084419"/>
            <a:ext cx="5513614" cy="4135211"/>
          </a:xfrm>
          <a:prstGeom prst="rect">
            <a:avLst/>
          </a:prstGeom>
        </p:spPr>
      </p:pic>
    </p:spTree>
    <p:extLst>
      <p:ext uri="{BB962C8B-B14F-4D97-AF65-F5344CB8AC3E}">
        <p14:creationId xmlns:p14="http://schemas.microsoft.com/office/powerpoint/2010/main" val="1048910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2B355-9C4C-93A6-03BC-D8F64BD86B7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65CC76-C277-0B3B-B27A-6F37605DDFD4}"/>
              </a:ext>
            </a:extLst>
          </p:cNvPr>
          <p:cNvSpPr>
            <a:spLocks noGrp="1"/>
          </p:cNvSpPr>
          <p:nvPr>
            <p:ph type="body" sz="quarter" idx="13"/>
          </p:nvPr>
        </p:nvSpPr>
        <p:spPr/>
        <p:txBody>
          <a:bodyPr/>
          <a:lstStyle/>
          <a:p>
            <a:pPr marL="571500" indent="-571500">
              <a:buFont typeface="Arial" panose="020B0604020202020204" pitchFamily="34" charset="0"/>
              <a:buChar char="•"/>
            </a:pPr>
            <a:r>
              <a:rPr lang="en-US" dirty="0"/>
              <a:t>Does this sound familiar to anyone?</a:t>
            </a:r>
          </a:p>
          <a:p>
            <a:pPr marL="571500" indent="-571500">
              <a:buFont typeface="Arial" panose="020B0604020202020204" pitchFamily="34" charset="0"/>
              <a:buChar char="•"/>
            </a:pPr>
            <a:r>
              <a:rPr lang="en-US" dirty="0"/>
              <a:t>Even if you don’t recognize the song does the rhythm or texture remind you something you do know? </a:t>
            </a:r>
          </a:p>
          <a:p>
            <a:pPr marL="571500" indent="-571500">
              <a:buFont typeface="Arial" panose="020B0604020202020204" pitchFamily="34" charset="0"/>
              <a:buChar char="•"/>
            </a:pPr>
            <a:r>
              <a:rPr lang="en-US" dirty="0"/>
              <a:t>When do you think a song like this might play?</a:t>
            </a:r>
          </a:p>
        </p:txBody>
      </p:sp>
      <p:sp>
        <p:nvSpPr>
          <p:cNvPr id="3" name="Slide Number Placeholder 2">
            <a:extLst>
              <a:ext uri="{FF2B5EF4-FFF2-40B4-BE49-F238E27FC236}">
                <a16:creationId xmlns:a16="http://schemas.microsoft.com/office/drawing/2014/main" id="{A583E243-A86C-CD92-AF1C-F7973CB22E09}"/>
              </a:ext>
            </a:extLst>
          </p:cNvPr>
          <p:cNvSpPr>
            <a:spLocks noGrp="1"/>
          </p:cNvSpPr>
          <p:nvPr>
            <p:ph type="sldNum" sz="quarter" idx="18"/>
          </p:nvPr>
        </p:nvSpPr>
        <p:spPr/>
        <p:txBody>
          <a:bodyPr/>
          <a:lstStyle/>
          <a:p>
            <a:fld id="{1AD59F8F-821C-794D-AFBA-1518A32149B9}" type="slidenum">
              <a:rPr lang="en-US" smtClean="0"/>
              <a:pPr/>
              <a:t>5</a:t>
            </a:fld>
            <a:endParaRPr lang="en-US" dirty="0"/>
          </a:p>
        </p:txBody>
      </p:sp>
    </p:spTree>
    <p:extLst>
      <p:ext uri="{BB962C8B-B14F-4D97-AF65-F5344CB8AC3E}">
        <p14:creationId xmlns:p14="http://schemas.microsoft.com/office/powerpoint/2010/main" val="1239522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AE58C-71D8-3BD7-C99B-09126702E3A7}"/>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DB3F233F-019B-D4DA-2103-2E97EE58E4A8}"/>
              </a:ext>
            </a:extLst>
          </p:cNvPr>
          <p:cNvSpPr>
            <a:spLocks noGrp="1"/>
          </p:cNvSpPr>
          <p:nvPr>
            <p:ph type="ctrTitle"/>
          </p:nvPr>
        </p:nvSpPr>
        <p:spPr>
          <a:xfrm>
            <a:off x="282360" y="5381733"/>
            <a:ext cx="2689711" cy="736868"/>
          </a:xfrm>
        </p:spPr>
        <p:txBody>
          <a:bodyPr/>
          <a:lstStyle/>
          <a:p>
            <a:r>
              <a:rPr lang="en-US" dirty="0"/>
              <a:t>INTERLUDE</a:t>
            </a:r>
          </a:p>
        </p:txBody>
      </p:sp>
      <p:sp>
        <p:nvSpPr>
          <p:cNvPr id="12" name="Text Placeholder 11">
            <a:extLst>
              <a:ext uri="{FF2B5EF4-FFF2-40B4-BE49-F238E27FC236}">
                <a16:creationId xmlns:a16="http://schemas.microsoft.com/office/drawing/2014/main" id="{1AE5F877-548C-0EDA-B0D7-B5E156ACF1CA}"/>
              </a:ext>
            </a:extLst>
          </p:cNvPr>
          <p:cNvSpPr>
            <a:spLocks noGrp="1"/>
          </p:cNvSpPr>
          <p:nvPr>
            <p:ph type="body" sz="quarter" idx="10"/>
          </p:nvPr>
        </p:nvSpPr>
        <p:spPr>
          <a:xfrm>
            <a:off x="282361" y="6056090"/>
            <a:ext cx="4880503" cy="353943"/>
          </a:xfrm>
        </p:spPr>
        <p:txBody>
          <a:bodyPr/>
          <a:lstStyle/>
          <a:p>
            <a:r>
              <a:rPr lang="en-US" dirty="0">
                <a:solidFill>
                  <a:srgbClr val="FF00FF"/>
                </a:solidFill>
              </a:rPr>
              <a:t>FROM UNDER MI SLENG TENG TO DEMBOW</a:t>
            </a:r>
          </a:p>
        </p:txBody>
      </p:sp>
    </p:spTree>
    <p:extLst>
      <p:ext uri="{BB962C8B-B14F-4D97-AF65-F5344CB8AC3E}">
        <p14:creationId xmlns:p14="http://schemas.microsoft.com/office/powerpoint/2010/main" val="1709795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A7D0A-B255-1ECF-4946-A75CDE352C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CFB911-59FB-EAC0-4594-9F175F838979}"/>
              </a:ext>
            </a:extLst>
          </p:cNvPr>
          <p:cNvSpPr>
            <a:spLocks noGrp="1"/>
          </p:cNvSpPr>
          <p:nvPr>
            <p:ph type="ctrTitle"/>
          </p:nvPr>
        </p:nvSpPr>
        <p:spPr>
          <a:xfrm>
            <a:off x="412309" y="393192"/>
            <a:ext cx="3713132" cy="963534"/>
          </a:xfrm>
        </p:spPr>
        <p:txBody>
          <a:bodyPr/>
          <a:lstStyle/>
          <a:p>
            <a:r>
              <a:rPr lang="en-US" dirty="0"/>
              <a:t>LISTENING</a:t>
            </a:r>
          </a:p>
        </p:txBody>
      </p:sp>
      <p:sp>
        <p:nvSpPr>
          <p:cNvPr id="3" name="Subtitle 2">
            <a:extLst>
              <a:ext uri="{FF2B5EF4-FFF2-40B4-BE49-F238E27FC236}">
                <a16:creationId xmlns:a16="http://schemas.microsoft.com/office/drawing/2014/main" id="{FFFA12F9-FF78-C7C2-BBEE-1E91DAA5639D}"/>
              </a:ext>
            </a:extLst>
          </p:cNvPr>
          <p:cNvSpPr>
            <a:spLocks noGrp="1"/>
          </p:cNvSpPr>
          <p:nvPr>
            <p:ph type="subTitle" idx="4294967295"/>
          </p:nvPr>
        </p:nvSpPr>
        <p:spPr>
          <a:xfrm>
            <a:off x="0" y="5265738"/>
            <a:ext cx="4575175" cy="365125"/>
          </a:xfrm>
        </p:spPr>
        <p:txBody>
          <a:bodyPr/>
          <a:lstStyle/>
          <a:p>
            <a:r>
              <a:rPr lang="en-US" dirty="0"/>
              <a:t>Subtitle goes here if you need it</a:t>
            </a:r>
          </a:p>
        </p:txBody>
      </p:sp>
      <p:sp>
        <p:nvSpPr>
          <p:cNvPr id="8" name="Slide Number Placeholder 7">
            <a:extLst>
              <a:ext uri="{FF2B5EF4-FFF2-40B4-BE49-F238E27FC236}">
                <a16:creationId xmlns:a16="http://schemas.microsoft.com/office/drawing/2014/main" id="{C0312AB6-AE9B-A0B6-A700-94354AF524A4}"/>
              </a:ext>
            </a:extLst>
          </p:cNvPr>
          <p:cNvSpPr>
            <a:spLocks noGrp="1"/>
          </p:cNvSpPr>
          <p:nvPr>
            <p:ph type="sldNum" sz="quarter" idx="4294967295"/>
          </p:nvPr>
        </p:nvSpPr>
        <p:spPr>
          <a:xfrm>
            <a:off x="0" y="6494463"/>
            <a:ext cx="474663" cy="18256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a:t>
            </a:fld>
            <a:endParaRPr kumimoji="0" lang="en-US" sz="800" b="0" i="0" u="none" strike="noStrike" kern="1200" cap="none" spc="0" normalizeH="0" baseline="0" noProof="0" dirty="0">
              <a:ln>
                <a:noFill/>
              </a:ln>
              <a:solidFill>
                <a:srgbClr val="000000"/>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74077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n-US" i="1" dirty="0"/>
              <a:t>Under Mi Sleng Teng</a:t>
            </a:r>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fld id="{1AD59F8F-821C-794D-AFBA-1518A32149B9}" type="slidenum">
              <a:rPr lang="en-US" smtClean="0"/>
              <a:pPr/>
              <a:t>52</a:t>
            </a:fld>
            <a:endParaRPr lang="en-US" dirty="0"/>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a:t>Under Mi Sleng Teng</a:t>
            </a:r>
          </a:p>
          <a:p>
            <a:r>
              <a:rPr lang="en-US" dirty="0"/>
              <a:t>by Wayne Smith, Noel Davey, and Lloyd “King </a:t>
            </a:r>
            <a:r>
              <a:rPr lang="en-US" dirty="0" err="1"/>
              <a:t>Jammy</a:t>
            </a:r>
            <a:r>
              <a:rPr lang="en-US" dirty="0"/>
              <a:t>” James</a:t>
            </a:r>
          </a:p>
          <a:p>
            <a:r>
              <a:rPr lang="en-US" dirty="0"/>
              <a:t>Jammy’s/Greensleeves, 1985</a:t>
            </a:r>
          </a:p>
        </p:txBody>
      </p:sp>
      <p:pic>
        <p:nvPicPr>
          <p:cNvPr id="7" name="Online Media 6" title="Under Me Sleng Teng">
            <a:hlinkClick r:id="" action="ppaction://media"/>
            <a:extLst>
              <a:ext uri="{FF2B5EF4-FFF2-40B4-BE49-F238E27FC236}">
                <a16:creationId xmlns:a16="http://schemas.microsoft.com/office/drawing/2014/main" id="{42FD759E-94D8-D6BB-B9CE-0DF1FC7A91F7}"/>
              </a:ext>
            </a:extLst>
          </p:cNvPr>
          <p:cNvPicPr>
            <a:picLocks noRot="1" noChangeAspect="1"/>
          </p:cNvPicPr>
          <p:nvPr>
            <a:videoFile r:link="rId1"/>
          </p:nvPr>
        </p:nvPicPr>
        <p:blipFill>
          <a:blip r:embed="rId3"/>
          <a:stretch>
            <a:fillRect/>
          </a:stretch>
        </p:blipFill>
        <p:spPr>
          <a:xfrm>
            <a:off x="401411" y="1084419"/>
            <a:ext cx="5513614" cy="4135211"/>
          </a:xfrm>
          <a:prstGeom prst="rect">
            <a:avLst/>
          </a:prstGeom>
        </p:spPr>
      </p:pic>
    </p:spTree>
    <p:extLst>
      <p:ext uri="{BB962C8B-B14F-4D97-AF65-F5344CB8AC3E}">
        <p14:creationId xmlns:p14="http://schemas.microsoft.com/office/powerpoint/2010/main" val="3511024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n-US" i="1" dirty="0"/>
              <a:t>Fish Market</a:t>
            </a:r>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fld id="{1AD59F8F-821C-794D-AFBA-1518A32149B9}" type="slidenum">
              <a:rPr lang="en-US" smtClean="0"/>
              <a:pPr/>
              <a:t>53</a:t>
            </a:fld>
            <a:endParaRPr lang="en-US" dirty="0"/>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a:t>Fish Market</a:t>
            </a:r>
          </a:p>
          <a:p>
            <a:r>
              <a:rPr lang="en-US" dirty="0"/>
              <a:t>By Steely &amp; Clevie</a:t>
            </a:r>
          </a:p>
          <a:p>
            <a:r>
              <a:rPr lang="en-US" dirty="0"/>
              <a:t>VP Records, 1990</a:t>
            </a:r>
          </a:p>
        </p:txBody>
      </p:sp>
      <p:pic>
        <p:nvPicPr>
          <p:cNvPr id="4" name="Online Media 3" title="Fish Market">
            <a:hlinkClick r:id="" action="ppaction://media"/>
            <a:extLst>
              <a:ext uri="{FF2B5EF4-FFF2-40B4-BE49-F238E27FC236}">
                <a16:creationId xmlns:a16="http://schemas.microsoft.com/office/drawing/2014/main" id="{A3C16088-C8E2-ABFE-CFE0-2122648AA8AE}"/>
              </a:ext>
            </a:extLst>
          </p:cNvPr>
          <p:cNvPicPr>
            <a:picLocks noRot="1" noChangeAspect="1"/>
          </p:cNvPicPr>
          <p:nvPr>
            <a:videoFile r:link="rId1"/>
          </p:nvPr>
        </p:nvPicPr>
        <p:blipFill>
          <a:blip r:embed="rId3"/>
          <a:stretch>
            <a:fillRect/>
          </a:stretch>
        </p:blipFill>
        <p:spPr>
          <a:xfrm>
            <a:off x="401411" y="1084419"/>
            <a:ext cx="5884428" cy="4413321"/>
          </a:xfrm>
          <a:prstGeom prst="rect">
            <a:avLst/>
          </a:prstGeom>
        </p:spPr>
      </p:pic>
    </p:spTree>
    <p:extLst>
      <p:ext uri="{BB962C8B-B14F-4D97-AF65-F5344CB8AC3E}">
        <p14:creationId xmlns:p14="http://schemas.microsoft.com/office/powerpoint/2010/main" val="3903514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n-US" i="1" dirty="0" err="1"/>
              <a:t>Pensión</a:t>
            </a:r>
            <a:endParaRPr lang="en-US" i="1" dirty="0"/>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fld id="{1AD59F8F-821C-794D-AFBA-1518A32149B9}" type="slidenum">
              <a:rPr lang="en-US" smtClean="0"/>
              <a:pPr/>
              <a:t>54</a:t>
            </a:fld>
            <a:endParaRPr lang="en-US" dirty="0"/>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err="1"/>
              <a:t>Pensión</a:t>
            </a:r>
            <a:endParaRPr lang="en-US" dirty="0"/>
          </a:p>
          <a:p>
            <a:r>
              <a:rPr lang="en-US" dirty="0"/>
              <a:t>By Nando Boom</a:t>
            </a:r>
          </a:p>
          <a:p>
            <a:r>
              <a:rPr lang="en-US" dirty="0"/>
              <a:t>Dennis the Menace, 1990</a:t>
            </a:r>
          </a:p>
        </p:txBody>
      </p:sp>
      <p:pic>
        <p:nvPicPr>
          <p:cNvPr id="4" name="Online Media 3" title="Nando Boom - Pensión">
            <a:hlinkClick r:id="" action="ppaction://media"/>
            <a:extLst>
              <a:ext uri="{FF2B5EF4-FFF2-40B4-BE49-F238E27FC236}">
                <a16:creationId xmlns:a16="http://schemas.microsoft.com/office/drawing/2014/main" id="{416745DA-A433-D59A-5423-5487DC899733}"/>
              </a:ext>
            </a:extLst>
          </p:cNvPr>
          <p:cNvPicPr>
            <a:picLocks noRot="1" noChangeAspect="1"/>
          </p:cNvPicPr>
          <p:nvPr>
            <a:videoFile r:link="rId1"/>
          </p:nvPr>
        </p:nvPicPr>
        <p:blipFill>
          <a:blip r:embed="rId3"/>
          <a:stretch>
            <a:fillRect/>
          </a:stretch>
        </p:blipFill>
        <p:spPr>
          <a:xfrm>
            <a:off x="401411" y="1084419"/>
            <a:ext cx="5801686" cy="3277960"/>
          </a:xfrm>
          <a:prstGeom prst="rect">
            <a:avLst/>
          </a:prstGeom>
        </p:spPr>
      </p:pic>
    </p:spTree>
    <p:extLst>
      <p:ext uri="{BB962C8B-B14F-4D97-AF65-F5344CB8AC3E}">
        <p14:creationId xmlns:p14="http://schemas.microsoft.com/office/powerpoint/2010/main" val="3579235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n-US" i="1" dirty="0"/>
              <a:t>Dem Bow</a:t>
            </a:r>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fld id="{1AD59F8F-821C-794D-AFBA-1518A32149B9}" type="slidenum">
              <a:rPr lang="en-US" smtClean="0"/>
              <a:pPr/>
              <a:t>55</a:t>
            </a:fld>
            <a:endParaRPr lang="en-US" dirty="0"/>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a:t>Dem Bow</a:t>
            </a:r>
          </a:p>
          <a:p>
            <a:r>
              <a:rPr lang="en-US" dirty="0"/>
              <a:t>By Shabba Ranks</a:t>
            </a:r>
          </a:p>
          <a:p>
            <a:r>
              <a:rPr lang="en-US" dirty="0"/>
              <a:t>Bobby Digital, 1990</a:t>
            </a:r>
          </a:p>
        </p:txBody>
      </p:sp>
      <p:pic>
        <p:nvPicPr>
          <p:cNvPr id="4" name="Online Media 3" title="Shabba Ranks - Dem Bow [Best Quality]">
            <a:hlinkClick r:id="" action="ppaction://media"/>
            <a:extLst>
              <a:ext uri="{FF2B5EF4-FFF2-40B4-BE49-F238E27FC236}">
                <a16:creationId xmlns:a16="http://schemas.microsoft.com/office/drawing/2014/main" id="{A7CA6035-20C8-B5B9-2145-682707B4A171}"/>
              </a:ext>
            </a:extLst>
          </p:cNvPr>
          <p:cNvPicPr>
            <a:picLocks noRot="1" noChangeAspect="1"/>
          </p:cNvPicPr>
          <p:nvPr>
            <a:videoFile r:link="rId1"/>
          </p:nvPr>
        </p:nvPicPr>
        <p:blipFill>
          <a:blip r:embed="rId3"/>
          <a:stretch>
            <a:fillRect/>
          </a:stretch>
        </p:blipFill>
        <p:spPr>
          <a:xfrm>
            <a:off x="401411" y="1084419"/>
            <a:ext cx="5513614" cy="4135211"/>
          </a:xfrm>
          <a:prstGeom prst="rect">
            <a:avLst/>
          </a:prstGeom>
        </p:spPr>
      </p:pic>
    </p:spTree>
    <p:extLst>
      <p:ext uri="{BB962C8B-B14F-4D97-AF65-F5344CB8AC3E}">
        <p14:creationId xmlns:p14="http://schemas.microsoft.com/office/powerpoint/2010/main" val="211985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AE58C-71D8-3BD7-C99B-09126702E3A7}"/>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DB3F233F-019B-D4DA-2103-2E97EE58E4A8}"/>
              </a:ext>
            </a:extLst>
          </p:cNvPr>
          <p:cNvSpPr>
            <a:spLocks noGrp="1"/>
          </p:cNvSpPr>
          <p:nvPr>
            <p:ph type="ctrTitle"/>
          </p:nvPr>
        </p:nvSpPr>
        <p:spPr>
          <a:xfrm>
            <a:off x="282360" y="5381733"/>
            <a:ext cx="4030462" cy="736868"/>
          </a:xfrm>
        </p:spPr>
        <p:txBody>
          <a:bodyPr/>
          <a:lstStyle/>
          <a:p>
            <a:r>
              <a:rPr lang="en-US" dirty="0"/>
              <a:t>LESSON BLOCK 3</a:t>
            </a:r>
          </a:p>
        </p:txBody>
      </p:sp>
      <p:sp>
        <p:nvSpPr>
          <p:cNvPr id="12" name="Text Placeholder 11">
            <a:extLst>
              <a:ext uri="{FF2B5EF4-FFF2-40B4-BE49-F238E27FC236}">
                <a16:creationId xmlns:a16="http://schemas.microsoft.com/office/drawing/2014/main" id="{1AE5F877-548C-0EDA-B0D7-B5E156ACF1CA}"/>
              </a:ext>
            </a:extLst>
          </p:cNvPr>
          <p:cNvSpPr>
            <a:spLocks noGrp="1"/>
          </p:cNvSpPr>
          <p:nvPr>
            <p:ph type="body" sz="quarter" idx="10"/>
          </p:nvPr>
        </p:nvSpPr>
        <p:spPr>
          <a:xfrm>
            <a:off x="282361" y="6056090"/>
            <a:ext cx="1387239" cy="353943"/>
          </a:xfrm>
        </p:spPr>
        <p:txBody>
          <a:bodyPr/>
          <a:lstStyle/>
          <a:p>
            <a:r>
              <a:rPr lang="en-US" dirty="0">
                <a:solidFill>
                  <a:srgbClr val="FF00FF"/>
                </a:solidFill>
              </a:rPr>
              <a:t>SLACKNESS</a:t>
            </a:r>
          </a:p>
        </p:txBody>
      </p:sp>
    </p:spTree>
    <p:extLst>
      <p:ext uri="{BB962C8B-B14F-4D97-AF65-F5344CB8AC3E}">
        <p14:creationId xmlns:p14="http://schemas.microsoft.com/office/powerpoint/2010/main" val="2671752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A7D0A-B255-1ECF-4946-A75CDE352C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CFB911-59FB-EAC0-4594-9F175F838979}"/>
              </a:ext>
            </a:extLst>
          </p:cNvPr>
          <p:cNvSpPr>
            <a:spLocks noGrp="1"/>
          </p:cNvSpPr>
          <p:nvPr>
            <p:ph type="ctrTitle"/>
          </p:nvPr>
        </p:nvSpPr>
        <p:spPr>
          <a:xfrm>
            <a:off x="412309" y="393192"/>
            <a:ext cx="3713132" cy="963534"/>
          </a:xfrm>
        </p:spPr>
        <p:txBody>
          <a:bodyPr/>
          <a:lstStyle/>
          <a:p>
            <a:r>
              <a:rPr lang="en-US" dirty="0"/>
              <a:t>LISTENING</a:t>
            </a:r>
          </a:p>
        </p:txBody>
      </p:sp>
      <p:sp>
        <p:nvSpPr>
          <p:cNvPr id="3" name="Subtitle 2">
            <a:extLst>
              <a:ext uri="{FF2B5EF4-FFF2-40B4-BE49-F238E27FC236}">
                <a16:creationId xmlns:a16="http://schemas.microsoft.com/office/drawing/2014/main" id="{FFFA12F9-FF78-C7C2-BBEE-1E91DAA5639D}"/>
              </a:ext>
            </a:extLst>
          </p:cNvPr>
          <p:cNvSpPr>
            <a:spLocks noGrp="1"/>
          </p:cNvSpPr>
          <p:nvPr>
            <p:ph type="subTitle" idx="4294967295"/>
          </p:nvPr>
        </p:nvSpPr>
        <p:spPr>
          <a:xfrm>
            <a:off x="0" y="5265738"/>
            <a:ext cx="4575175" cy="365125"/>
          </a:xfrm>
        </p:spPr>
        <p:txBody>
          <a:bodyPr/>
          <a:lstStyle/>
          <a:p>
            <a:r>
              <a:rPr lang="en-US" dirty="0"/>
              <a:t>Subtitle goes here if you need it</a:t>
            </a:r>
          </a:p>
        </p:txBody>
      </p:sp>
      <p:sp>
        <p:nvSpPr>
          <p:cNvPr id="8" name="Slide Number Placeholder 7">
            <a:extLst>
              <a:ext uri="{FF2B5EF4-FFF2-40B4-BE49-F238E27FC236}">
                <a16:creationId xmlns:a16="http://schemas.microsoft.com/office/drawing/2014/main" id="{C0312AB6-AE9B-A0B6-A700-94354AF524A4}"/>
              </a:ext>
            </a:extLst>
          </p:cNvPr>
          <p:cNvSpPr>
            <a:spLocks noGrp="1"/>
          </p:cNvSpPr>
          <p:nvPr>
            <p:ph type="sldNum" sz="quarter" idx="4294967295"/>
          </p:nvPr>
        </p:nvSpPr>
        <p:spPr>
          <a:xfrm>
            <a:off x="0" y="6494463"/>
            <a:ext cx="474663" cy="18256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57</a:t>
            </a:fld>
            <a:endParaRPr kumimoji="0" lang="en-US" sz="800" b="0" i="0" u="none" strike="noStrike" kern="1200" cap="none" spc="0" normalizeH="0" baseline="0" noProof="0" dirty="0">
              <a:ln>
                <a:noFill/>
              </a:ln>
              <a:solidFill>
                <a:srgbClr val="000000"/>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2865001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F5DD4D-2F4C-BA62-208D-F78B005ACD54}"/>
              </a:ext>
            </a:extLst>
          </p:cNvPr>
          <p:cNvSpPr>
            <a:spLocks noGrp="1"/>
          </p:cNvSpPr>
          <p:nvPr>
            <p:ph type="body" sz="quarter" idx="13"/>
          </p:nvPr>
        </p:nvSpPr>
        <p:spPr/>
        <p:txBody>
          <a:bodyPr/>
          <a:lstStyle/>
          <a:p>
            <a:pPr marL="571500" indent="-571500">
              <a:buFont typeface="Arial" panose="020B0604020202020204" pitchFamily="34" charset="0"/>
              <a:buChar char="•"/>
            </a:pPr>
            <a:r>
              <a:rPr lang="en-US" sz="3600" dirty="0"/>
              <a:t>Talk of a time you were at a celebration, how did you show up? Who was there? Did it inform how you dressed, talked acted? </a:t>
            </a:r>
          </a:p>
          <a:p>
            <a:pPr marL="571500" indent="-571500">
              <a:buFont typeface="Arial" panose="020B0604020202020204" pitchFamily="34" charset="0"/>
              <a:buChar char="•"/>
            </a:pPr>
            <a:r>
              <a:rPr lang="en-US" sz="3600" dirty="0"/>
              <a:t>Was there a time when you felt excluded or like you didn’t fit in? How about a time you fit in? </a:t>
            </a:r>
          </a:p>
          <a:p>
            <a:pPr marL="571500" indent="-571500">
              <a:buFont typeface="Arial" panose="020B0604020202020204" pitchFamily="34" charset="0"/>
              <a:buChar char="•"/>
            </a:pPr>
            <a:r>
              <a:rPr lang="en-US" sz="3600" dirty="0"/>
              <a:t>What makes you feel most like yourself? When do you feel free?</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9FC0993D-5057-0FB0-A34A-1C0F55C47ED2}"/>
              </a:ext>
            </a:extLst>
          </p:cNvPr>
          <p:cNvSpPr>
            <a:spLocks noGrp="1"/>
          </p:cNvSpPr>
          <p:nvPr>
            <p:ph type="sldNum" sz="quarter" idx="18"/>
          </p:nvPr>
        </p:nvSpPr>
        <p:spPr/>
        <p:txBody>
          <a:bodyPr/>
          <a:lstStyle/>
          <a:p>
            <a:fld id="{1AD59F8F-821C-794D-AFBA-1518A32149B9}" type="slidenum">
              <a:rPr lang="en-US" smtClean="0"/>
              <a:pPr/>
              <a:t>58</a:t>
            </a:fld>
            <a:endParaRPr lang="en-US" dirty="0"/>
          </a:p>
        </p:txBody>
      </p:sp>
    </p:spTree>
    <p:extLst>
      <p:ext uri="{BB962C8B-B14F-4D97-AF65-F5344CB8AC3E}">
        <p14:creationId xmlns:p14="http://schemas.microsoft.com/office/powerpoint/2010/main" val="3565024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n-US" dirty="0"/>
              <a:t>Listen and reflect on the questions on the next slide. </a:t>
            </a:r>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fld id="{1AD59F8F-821C-794D-AFBA-1518A32149B9}" type="slidenum">
              <a:rPr lang="en-US" smtClean="0"/>
              <a:pPr/>
              <a:t>59</a:t>
            </a:fld>
            <a:endParaRPr lang="en-US" dirty="0"/>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err="1"/>
              <a:t>Yo</a:t>
            </a:r>
            <a:r>
              <a:rPr lang="en-US" dirty="0"/>
              <a:t> </a:t>
            </a:r>
            <a:r>
              <a:rPr lang="en-US" dirty="0" err="1"/>
              <a:t>Perreo</a:t>
            </a:r>
            <a:r>
              <a:rPr lang="en-US" dirty="0"/>
              <a:t> Sola</a:t>
            </a:r>
          </a:p>
          <a:p>
            <a:r>
              <a:rPr lang="en-US" dirty="0"/>
              <a:t>By Bad Bunny and Cita</a:t>
            </a:r>
          </a:p>
          <a:p>
            <a:r>
              <a:rPr lang="en-US" dirty="0"/>
              <a:t>Bad Bunny and Tainy, 2020</a:t>
            </a:r>
          </a:p>
        </p:txBody>
      </p:sp>
      <p:pic>
        <p:nvPicPr>
          <p:cNvPr id="4" name="Online Media 3" title="BAD BUNNY - YO PERREO SOLA | YHLQMDLG (Video Oficial)">
            <a:hlinkClick r:id="" action="ppaction://media"/>
            <a:extLst>
              <a:ext uri="{FF2B5EF4-FFF2-40B4-BE49-F238E27FC236}">
                <a16:creationId xmlns:a16="http://schemas.microsoft.com/office/drawing/2014/main" id="{89619FA2-E75D-7D72-42C7-DB7920B0F4DA}"/>
              </a:ext>
            </a:extLst>
          </p:cNvPr>
          <p:cNvPicPr>
            <a:picLocks noRot="1" noChangeAspect="1"/>
          </p:cNvPicPr>
          <p:nvPr>
            <a:videoFile r:link="rId1"/>
          </p:nvPr>
        </p:nvPicPr>
        <p:blipFill>
          <a:blip r:embed="rId3"/>
          <a:stretch>
            <a:fillRect/>
          </a:stretch>
        </p:blipFill>
        <p:spPr>
          <a:xfrm>
            <a:off x="401411" y="1123951"/>
            <a:ext cx="7741202" cy="4373789"/>
          </a:xfrm>
          <a:prstGeom prst="rect">
            <a:avLst/>
          </a:prstGeom>
        </p:spPr>
      </p:pic>
    </p:spTree>
    <p:extLst>
      <p:ext uri="{BB962C8B-B14F-4D97-AF65-F5344CB8AC3E}">
        <p14:creationId xmlns:p14="http://schemas.microsoft.com/office/powerpoint/2010/main" val="364512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C07A3-CC4D-8AB2-2998-45FEFC062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C3AD19-7F96-2096-0A09-D024240A5EEB}"/>
              </a:ext>
            </a:extLst>
          </p:cNvPr>
          <p:cNvSpPr>
            <a:spLocks noGrp="1"/>
          </p:cNvSpPr>
          <p:nvPr>
            <p:ph type="ctrTitle"/>
          </p:nvPr>
        </p:nvSpPr>
        <p:spPr>
          <a:xfrm>
            <a:off x="412309" y="393192"/>
            <a:ext cx="3317896" cy="963534"/>
          </a:xfrm>
        </p:spPr>
        <p:txBody>
          <a:bodyPr/>
          <a:lstStyle/>
          <a:p>
            <a:r>
              <a:rPr lang="en-US" dirty="0"/>
              <a:t>LOOKING</a:t>
            </a:r>
          </a:p>
        </p:txBody>
      </p:sp>
      <p:sp>
        <p:nvSpPr>
          <p:cNvPr id="3" name="Subtitle 2">
            <a:extLst>
              <a:ext uri="{FF2B5EF4-FFF2-40B4-BE49-F238E27FC236}">
                <a16:creationId xmlns:a16="http://schemas.microsoft.com/office/drawing/2014/main" id="{78CEF4E0-0027-5F49-CE9E-4D9E5C028872}"/>
              </a:ext>
            </a:extLst>
          </p:cNvPr>
          <p:cNvSpPr>
            <a:spLocks noGrp="1"/>
          </p:cNvSpPr>
          <p:nvPr>
            <p:ph type="subTitle" idx="4294967295"/>
          </p:nvPr>
        </p:nvSpPr>
        <p:spPr>
          <a:xfrm>
            <a:off x="0" y="5265738"/>
            <a:ext cx="4575175" cy="365125"/>
          </a:xfrm>
        </p:spPr>
        <p:txBody>
          <a:bodyPr/>
          <a:lstStyle/>
          <a:p>
            <a:r>
              <a:rPr lang="en-US" dirty="0"/>
              <a:t>Subtitle goes here if you need it</a:t>
            </a:r>
          </a:p>
        </p:txBody>
      </p:sp>
      <p:sp>
        <p:nvSpPr>
          <p:cNvPr id="8" name="Slide Number Placeholder 7">
            <a:extLst>
              <a:ext uri="{FF2B5EF4-FFF2-40B4-BE49-F238E27FC236}">
                <a16:creationId xmlns:a16="http://schemas.microsoft.com/office/drawing/2014/main" id="{162FCEF6-6F09-96B1-B972-D3D607503235}"/>
              </a:ext>
            </a:extLst>
          </p:cNvPr>
          <p:cNvSpPr>
            <a:spLocks noGrp="1"/>
          </p:cNvSpPr>
          <p:nvPr>
            <p:ph type="sldNum" sz="quarter" idx="4294967295"/>
          </p:nvPr>
        </p:nvSpPr>
        <p:spPr>
          <a:xfrm>
            <a:off x="0" y="6494463"/>
            <a:ext cx="474663" cy="18256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800" b="0" i="0" u="none" strike="noStrike" kern="1200" cap="none" spc="0" normalizeH="0" baseline="0" noProof="0" dirty="0">
              <a:ln>
                <a:noFill/>
              </a:ln>
              <a:solidFill>
                <a:srgbClr val="000000"/>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3043161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2B355-9C4C-93A6-03BC-D8F64BD86B7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65CC76-C277-0B3B-B27A-6F37605DDFD4}"/>
              </a:ext>
            </a:extLst>
          </p:cNvPr>
          <p:cNvSpPr>
            <a:spLocks noGrp="1"/>
          </p:cNvSpPr>
          <p:nvPr>
            <p:ph type="body" sz="quarter" idx="13"/>
          </p:nvPr>
        </p:nvSpPr>
        <p:spPr>
          <a:xfrm>
            <a:off x="431155" y="1203324"/>
            <a:ext cx="9114345" cy="4765675"/>
          </a:xfrm>
        </p:spPr>
        <p:txBody>
          <a:bodyPr/>
          <a:lstStyle/>
          <a:p>
            <a:pPr marL="571500" indent="-571500">
              <a:buFont typeface="Arial" panose="020B0604020202020204" pitchFamily="34" charset="0"/>
              <a:buChar char="•"/>
            </a:pPr>
            <a:r>
              <a:rPr lang="en-US" dirty="0"/>
              <a:t>Does this sound familiar to anyone? Even if you don’t recognize the song, does rhythm or texture remind you of something you do know?</a:t>
            </a:r>
          </a:p>
          <a:p>
            <a:pPr marL="571500" indent="-571500">
              <a:buFont typeface="Arial" panose="020B0604020202020204" pitchFamily="34" charset="0"/>
              <a:buChar char="•"/>
            </a:pPr>
            <a:r>
              <a:rPr lang="en-US" dirty="0"/>
              <a:t>When do you think a song like this might play? </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A583E243-A86C-CD92-AF1C-F7973CB22E09}"/>
              </a:ext>
            </a:extLst>
          </p:cNvPr>
          <p:cNvSpPr>
            <a:spLocks noGrp="1"/>
          </p:cNvSpPr>
          <p:nvPr>
            <p:ph type="sldNum" sz="quarter" idx="18"/>
          </p:nvPr>
        </p:nvSpPr>
        <p:spPr/>
        <p:txBody>
          <a:bodyPr/>
          <a:lstStyle/>
          <a:p>
            <a:fld id="{1AD59F8F-821C-794D-AFBA-1518A32149B9}" type="slidenum">
              <a:rPr lang="en-US" smtClean="0"/>
              <a:pPr/>
              <a:t>60</a:t>
            </a:fld>
            <a:endParaRPr lang="en-US" dirty="0"/>
          </a:p>
        </p:txBody>
      </p:sp>
    </p:spTree>
    <p:extLst>
      <p:ext uri="{BB962C8B-B14F-4D97-AF65-F5344CB8AC3E}">
        <p14:creationId xmlns:p14="http://schemas.microsoft.com/office/powerpoint/2010/main" val="776721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9C3A7-DE2A-6636-3029-1C2261707E2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91E4071-2FC9-4467-B047-BD4D2938806F}"/>
              </a:ext>
            </a:extLst>
          </p:cNvPr>
          <p:cNvSpPr>
            <a:spLocks noGrp="1"/>
          </p:cNvSpPr>
          <p:nvPr>
            <p:ph type="body" sz="quarter" idx="13"/>
          </p:nvPr>
        </p:nvSpPr>
        <p:spPr>
          <a:xfrm>
            <a:off x="431155" y="1203325"/>
            <a:ext cx="9114345" cy="3762375"/>
          </a:xfrm>
        </p:spPr>
        <p:txBody>
          <a:bodyPr/>
          <a:lstStyle/>
          <a:p>
            <a:r>
              <a:rPr lang="en-US" sz="2400" dirty="0"/>
              <a:t>Bad Bunny’s song “</a:t>
            </a:r>
            <a:r>
              <a:rPr lang="en-US" sz="2400" dirty="0" err="1"/>
              <a:t>Yo</a:t>
            </a:r>
            <a:r>
              <a:rPr lang="en-US" sz="2400" dirty="0"/>
              <a:t> </a:t>
            </a:r>
            <a:r>
              <a:rPr lang="en-US" sz="2400" dirty="0" err="1"/>
              <a:t>Perreo</a:t>
            </a:r>
            <a:r>
              <a:rPr lang="en-US" sz="2400" dirty="0"/>
              <a:t> Sola” (“I Twerk Alone”) is about independence and respect for women. The song speaks out against sexual harassment and supports a woman’s right to enjoy herself at a club without being bothered. Written from a female point of view with singer Nesi, the song explains that a woman can choose to dance alone and should not receive unwanted attention. This message is made even stronger in the music video, where Bad Bunny dresses in drag to show how uncomfortable unwanted attention can be. The video ends with a clear message: if a woman does not want to dance with you, you should respect her choice.</a:t>
            </a:r>
          </a:p>
        </p:txBody>
      </p:sp>
      <p:sp>
        <p:nvSpPr>
          <p:cNvPr id="3" name="Slide Number Placeholder 2">
            <a:extLst>
              <a:ext uri="{FF2B5EF4-FFF2-40B4-BE49-F238E27FC236}">
                <a16:creationId xmlns:a16="http://schemas.microsoft.com/office/drawing/2014/main" id="{C4361568-FF2A-903C-7A13-C533561F8D46}"/>
              </a:ext>
            </a:extLst>
          </p:cNvPr>
          <p:cNvSpPr>
            <a:spLocks noGrp="1"/>
          </p:cNvSpPr>
          <p:nvPr>
            <p:ph type="sldNum" sz="quarter" idx="18"/>
          </p:nvPr>
        </p:nvSpPr>
        <p:spPr/>
        <p:txBody>
          <a:bodyPr/>
          <a:lstStyle/>
          <a:p>
            <a:fld id="{1AD59F8F-821C-794D-AFBA-1518A32149B9}" type="slidenum">
              <a:rPr lang="en-US" smtClean="0"/>
              <a:pPr/>
              <a:t>61</a:t>
            </a:fld>
            <a:endParaRPr lang="en-US" dirty="0"/>
          </a:p>
        </p:txBody>
      </p:sp>
    </p:spTree>
    <p:extLst>
      <p:ext uri="{BB962C8B-B14F-4D97-AF65-F5344CB8AC3E}">
        <p14:creationId xmlns:p14="http://schemas.microsoft.com/office/powerpoint/2010/main" val="1269474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08BA7-F02D-55CB-91AA-8FF12B8F7FB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4E765A8-4478-DAF1-B01E-20D4610AEAF0}"/>
              </a:ext>
            </a:extLst>
          </p:cNvPr>
          <p:cNvSpPr>
            <a:spLocks noGrp="1"/>
          </p:cNvSpPr>
          <p:nvPr>
            <p:ph type="body" sz="quarter" idx="13"/>
          </p:nvPr>
        </p:nvSpPr>
        <p:spPr>
          <a:xfrm>
            <a:off x="431155" y="1203325"/>
            <a:ext cx="9114345" cy="4537076"/>
          </a:xfrm>
        </p:spPr>
        <p:txBody>
          <a:bodyPr/>
          <a:lstStyle/>
          <a:p>
            <a:pPr marL="571500" indent="-571500">
              <a:buFont typeface="Arial" panose="020B0604020202020204" pitchFamily="34" charset="0"/>
              <a:buChar char="•"/>
            </a:pPr>
            <a:r>
              <a:rPr lang="en-US" sz="2800" dirty="0"/>
              <a:t>What are other songs that share similar messages?</a:t>
            </a:r>
          </a:p>
          <a:p>
            <a:pPr marL="571500" indent="-571500">
              <a:buFont typeface="Arial" panose="020B0604020202020204" pitchFamily="34" charset="0"/>
              <a:buChar char="•"/>
            </a:pPr>
            <a:r>
              <a:rPr lang="en-US" sz="2800" dirty="0"/>
              <a:t>How is Bad Bunny using his platform? Do celebrities have a responsibility to use their platforms for good?</a:t>
            </a:r>
          </a:p>
          <a:p>
            <a:pPr marL="571500" indent="-571500">
              <a:buFont typeface="Arial" panose="020B0604020202020204" pitchFamily="34" charset="0"/>
              <a:buChar char="•"/>
            </a:pPr>
            <a:r>
              <a:rPr lang="en-US" sz="2800" dirty="0"/>
              <a:t>Has a song or a piece of media ever changed your perspective on something? </a:t>
            </a:r>
          </a:p>
          <a:p>
            <a:pPr marL="571500" indent="-571500">
              <a:buFont typeface="Arial" panose="020B0604020202020204" pitchFamily="34" charset="0"/>
              <a:buChar char="•"/>
            </a:pPr>
            <a:r>
              <a:rPr lang="en-US" sz="2800" dirty="0"/>
              <a:t>What role does art and music play in creating cultural change? </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882CDBA3-309F-60E6-D007-E713B80A6FE1}"/>
              </a:ext>
            </a:extLst>
          </p:cNvPr>
          <p:cNvSpPr>
            <a:spLocks noGrp="1"/>
          </p:cNvSpPr>
          <p:nvPr>
            <p:ph type="sldNum" sz="quarter" idx="18"/>
          </p:nvPr>
        </p:nvSpPr>
        <p:spPr/>
        <p:txBody>
          <a:bodyPr/>
          <a:lstStyle/>
          <a:p>
            <a:fld id="{1AD59F8F-821C-794D-AFBA-1518A32149B9}" type="slidenum">
              <a:rPr lang="en-US" smtClean="0"/>
              <a:pPr/>
              <a:t>62</a:t>
            </a:fld>
            <a:endParaRPr lang="en-US" dirty="0"/>
          </a:p>
        </p:txBody>
      </p:sp>
    </p:spTree>
    <p:extLst>
      <p:ext uri="{BB962C8B-B14F-4D97-AF65-F5344CB8AC3E}">
        <p14:creationId xmlns:p14="http://schemas.microsoft.com/office/powerpoint/2010/main" val="660047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C07A3-CC4D-8AB2-2998-45FEFC062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C3AD19-7F96-2096-0A09-D024240A5EEB}"/>
              </a:ext>
            </a:extLst>
          </p:cNvPr>
          <p:cNvSpPr>
            <a:spLocks noGrp="1"/>
          </p:cNvSpPr>
          <p:nvPr>
            <p:ph type="ctrTitle"/>
          </p:nvPr>
        </p:nvSpPr>
        <p:spPr>
          <a:xfrm>
            <a:off x="412309" y="393192"/>
            <a:ext cx="3317896" cy="963534"/>
          </a:xfrm>
        </p:spPr>
        <p:txBody>
          <a:bodyPr/>
          <a:lstStyle/>
          <a:p>
            <a:r>
              <a:rPr lang="en-US" dirty="0"/>
              <a:t>LOOKING</a:t>
            </a:r>
          </a:p>
        </p:txBody>
      </p:sp>
      <p:sp>
        <p:nvSpPr>
          <p:cNvPr id="3" name="Subtitle 2">
            <a:extLst>
              <a:ext uri="{FF2B5EF4-FFF2-40B4-BE49-F238E27FC236}">
                <a16:creationId xmlns:a16="http://schemas.microsoft.com/office/drawing/2014/main" id="{78CEF4E0-0027-5F49-CE9E-4D9E5C028872}"/>
              </a:ext>
            </a:extLst>
          </p:cNvPr>
          <p:cNvSpPr>
            <a:spLocks noGrp="1"/>
          </p:cNvSpPr>
          <p:nvPr>
            <p:ph type="subTitle" idx="4294967295"/>
          </p:nvPr>
        </p:nvSpPr>
        <p:spPr>
          <a:xfrm>
            <a:off x="0" y="5265738"/>
            <a:ext cx="4575175" cy="365125"/>
          </a:xfrm>
        </p:spPr>
        <p:txBody>
          <a:bodyPr/>
          <a:lstStyle/>
          <a:p>
            <a:r>
              <a:rPr lang="en-US" dirty="0"/>
              <a:t>Subtitle goes here if you need it</a:t>
            </a:r>
          </a:p>
        </p:txBody>
      </p:sp>
      <p:sp>
        <p:nvSpPr>
          <p:cNvPr id="8" name="Slide Number Placeholder 7">
            <a:extLst>
              <a:ext uri="{FF2B5EF4-FFF2-40B4-BE49-F238E27FC236}">
                <a16:creationId xmlns:a16="http://schemas.microsoft.com/office/drawing/2014/main" id="{162FCEF6-6F09-96B1-B972-D3D607503235}"/>
              </a:ext>
            </a:extLst>
          </p:cNvPr>
          <p:cNvSpPr>
            <a:spLocks noGrp="1"/>
          </p:cNvSpPr>
          <p:nvPr>
            <p:ph type="sldNum" sz="quarter" idx="4294967295"/>
          </p:nvPr>
        </p:nvSpPr>
        <p:spPr>
          <a:xfrm>
            <a:off x="0" y="6494463"/>
            <a:ext cx="474663" cy="18256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63</a:t>
            </a:fld>
            <a:endParaRPr kumimoji="0" lang="en-US" sz="800" b="0" i="0" u="none" strike="noStrike" kern="1200" cap="none" spc="0" normalizeH="0" baseline="0" noProof="0" dirty="0">
              <a:ln>
                <a:noFill/>
              </a:ln>
              <a:solidFill>
                <a:srgbClr val="000000"/>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2797770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99DFC-AE03-801A-7739-D07C2817D6E7}"/>
              </a:ext>
            </a:extLst>
          </p:cNvPr>
          <p:cNvSpPr>
            <a:spLocks noGrp="1"/>
          </p:cNvSpPr>
          <p:nvPr>
            <p:ph type="title"/>
          </p:nvPr>
        </p:nvSpPr>
        <p:spPr/>
        <p:txBody>
          <a:bodyPr/>
          <a:lstStyle/>
          <a:p>
            <a:r>
              <a:rPr lang="en-US" dirty="0"/>
              <a:t>Laura Facey, </a:t>
            </a:r>
            <a:r>
              <a:rPr lang="en-US" i="1" dirty="0"/>
              <a:t>Divine</a:t>
            </a:r>
            <a:r>
              <a:rPr lang="en-US" dirty="0"/>
              <a:t>, 2018</a:t>
            </a:r>
            <a:br>
              <a:rPr lang="en-US" dirty="0"/>
            </a:br>
            <a:endParaRPr lang="en-US" dirty="0"/>
          </a:p>
        </p:txBody>
      </p:sp>
      <p:sp>
        <p:nvSpPr>
          <p:cNvPr id="3" name="Slide Number Placeholder 2">
            <a:extLst>
              <a:ext uri="{FF2B5EF4-FFF2-40B4-BE49-F238E27FC236}">
                <a16:creationId xmlns:a16="http://schemas.microsoft.com/office/drawing/2014/main" id="{43C568B4-58BA-2AE1-F5CC-489FD1D60C8B}"/>
              </a:ext>
            </a:extLst>
          </p:cNvPr>
          <p:cNvSpPr>
            <a:spLocks noGrp="1"/>
          </p:cNvSpPr>
          <p:nvPr>
            <p:ph type="sldNum" sz="quarter" idx="18"/>
          </p:nvPr>
        </p:nvSpPr>
        <p:spPr/>
        <p:txBody>
          <a:bodyPr/>
          <a:lstStyle/>
          <a:p>
            <a:fld id="{1AD59F8F-821C-794D-AFBA-1518A32149B9}" type="slidenum">
              <a:rPr lang="en-US" smtClean="0"/>
              <a:pPr/>
              <a:t>64</a:t>
            </a:fld>
            <a:endParaRPr lang="en-US" dirty="0"/>
          </a:p>
        </p:txBody>
      </p:sp>
      <p:sp>
        <p:nvSpPr>
          <p:cNvPr id="5" name="Text Placeholder 4">
            <a:extLst>
              <a:ext uri="{FF2B5EF4-FFF2-40B4-BE49-F238E27FC236}">
                <a16:creationId xmlns:a16="http://schemas.microsoft.com/office/drawing/2014/main" id="{0EE212B6-0564-1898-2A35-43BEC9403D7E}"/>
              </a:ext>
            </a:extLst>
          </p:cNvPr>
          <p:cNvSpPr>
            <a:spLocks noGrp="1"/>
          </p:cNvSpPr>
          <p:nvPr>
            <p:ph type="body" sz="quarter" idx="21"/>
          </p:nvPr>
        </p:nvSpPr>
        <p:spPr>
          <a:xfrm>
            <a:off x="398266" y="5314860"/>
            <a:ext cx="11378560" cy="606232"/>
          </a:xfrm>
        </p:spPr>
        <p:txBody>
          <a:bodyPr/>
          <a:lstStyle/>
          <a:p>
            <a:r>
              <a:rPr lang="en-US" dirty="0"/>
              <a:t>Laura Facey (b. 1959, Kingston, Jamaica; lives in Kingston, Jamaica)</a:t>
            </a:r>
          </a:p>
          <a:p>
            <a:r>
              <a:rPr lang="en-US" dirty="0"/>
              <a:t>Divine, 2018</a:t>
            </a:r>
          </a:p>
          <a:p>
            <a:r>
              <a:rPr lang="en-US" dirty="0"/>
              <a:t>Lignum vitae wood</a:t>
            </a:r>
          </a:p>
          <a:p>
            <a:r>
              <a:rPr lang="en-US" dirty="0"/>
              <a:t>Courtesy of the artist</a:t>
            </a:r>
          </a:p>
        </p:txBody>
      </p:sp>
      <p:pic>
        <p:nvPicPr>
          <p:cNvPr id="11" name="Picture 10">
            <a:extLst>
              <a:ext uri="{FF2B5EF4-FFF2-40B4-BE49-F238E27FC236}">
                <a16:creationId xmlns:a16="http://schemas.microsoft.com/office/drawing/2014/main" id="{3899D70B-0C32-174B-B98A-CA1C220B903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8266" y="1267299"/>
            <a:ext cx="5108749" cy="3831562"/>
          </a:xfrm>
          <a:prstGeom prst="rect">
            <a:avLst/>
          </a:prstGeom>
        </p:spPr>
      </p:pic>
      <p:pic>
        <p:nvPicPr>
          <p:cNvPr id="4" name="Picture 3">
            <a:extLst>
              <a:ext uri="{FF2B5EF4-FFF2-40B4-BE49-F238E27FC236}">
                <a16:creationId xmlns:a16="http://schemas.microsoft.com/office/drawing/2014/main" id="{029E0682-1E19-B736-81E4-18280CEA7E9E}"/>
              </a:ext>
            </a:extLst>
          </p:cNvPr>
          <p:cNvPicPr>
            <a:picLocks noChangeAspect="1"/>
          </p:cNvPicPr>
          <p:nvPr/>
        </p:nvPicPr>
        <p:blipFill>
          <a:blip r:embed="rId3"/>
          <a:stretch>
            <a:fillRect/>
          </a:stretch>
        </p:blipFill>
        <p:spPr>
          <a:xfrm>
            <a:off x="6096000" y="1267299"/>
            <a:ext cx="5108748" cy="3831561"/>
          </a:xfrm>
          <a:prstGeom prst="rect">
            <a:avLst/>
          </a:prstGeom>
        </p:spPr>
      </p:pic>
    </p:spTree>
    <p:extLst>
      <p:ext uri="{BB962C8B-B14F-4D97-AF65-F5344CB8AC3E}">
        <p14:creationId xmlns:p14="http://schemas.microsoft.com/office/powerpoint/2010/main" val="893920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FE319-8AC5-E80E-9D18-984738703D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5AE099-F87C-9784-864B-E6CF0B77ACEE}"/>
              </a:ext>
            </a:extLst>
          </p:cNvPr>
          <p:cNvSpPr>
            <a:spLocks noGrp="1"/>
          </p:cNvSpPr>
          <p:nvPr>
            <p:ph type="title"/>
          </p:nvPr>
        </p:nvSpPr>
        <p:spPr/>
        <p:txBody>
          <a:bodyPr/>
          <a:lstStyle/>
          <a:p>
            <a:r>
              <a:rPr lang="en-US" dirty="0"/>
              <a:t>Adrian Boot, </a:t>
            </a:r>
            <a:r>
              <a:rPr lang="en-US" i="1" dirty="0"/>
              <a:t>Dancehall Queens</a:t>
            </a:r>
            <a:r>
              <a:rPr lang="en-US" dirty="0"/>
              <a:t>, 2002</a:t>
            </a:r>
            <a:br>
              <a:rPr lang="en-US" dirty="0"/>
            </a:br>
            <a:br>
              <a:rPr lang="en-US" dirty="0"/>
            </a:br>
            <a:endParaRPr lang="en-US" dirty="0"/>
          </a:p>
        </p:txBody>
      </p:sp>
      <p:sp>
        <p:nvSpPr>
          <p:cNvPr id="3" name="Slide Number Placeholder 2">
            <a:extLst>
              <a:ext uri="{FF2B5EF4-FFF2-40B4-BE49-F238E27FC236}">
                <a16:creationId xmlns:a16="http://schemas.microsoft.com/office/drawing/2014/main" id="{09CD98B8-3FDD-67C6-E428-CD8FBD6F0070}"/>
              </a:ext>
            </a:extLst>
          </p:cNvPr>
          <p:cNvSpPr>
            <a:spLocks noGrp="1"/>
          </p:cNvSpPr>
          <p:nvPr>
            <p:ph type="sldNum" sz="quarter" idx="18"/>
          </p:nvPr>
        </p:nvSpPr>
        <p:spPr/>
        <p:txBody>
          <a:bodyPr/>
          <a:lstStyle/>
          <a:p>
            <a:fld id="{1AD59F8F-821C-794D-AFBA-1518A32149B9}" type="slidenum">
              <a:rPr lang="en-US" smtClean="0"/>
              <a:pPr/>
              <a:t>65</a:t>
            </a:fld>
            <a:endParaRPr lang="en-US" dirty="0"/>
          </a:p>
        </p:txBody>
      </p:sp>
      <p:sp>
        <p:nvSpPr>
          <p:cNvPr id="5" name="Text Placeholder 4">
            <a:extLst>
              <a:ext uri="{FF2B5EF4-FFF2-40B4-BE49-F238E27FC236}">
                <a16:creationId xmlns:a16="http://schemas.microsoft.com/office/drawing/2014/main" id="{5CC64C05-7A5F-6040-B83D-DF4F295C9B8B}"/>
              </a:ext>
            </a:extLst>
          </p:cNvPr>
          <p:cNvSpPr>
            <a:spLocks noGrp="1"/>
          </p:cNvSpPr>
          <p:nvPr>
            <p:ph type="body" sz="quarter" idx="21"/>
          </p:nvPr>
        </p:nvSpPr>
        <p:spPr>
          <a:xfrm>
            <a:off x="398266" y="5314860"/>
            <a:ext cx="11378560" cy="606232"/>
          </a:xfrm>
        </p:spPr>
        <p:txBody>
          <a:bodyPr/>
          <a:lstStyle/>
          <a:p>
            <a:r>
              <a:rPr lang="en-US" dirty="0"/>
              <a:t>Adrian Boot (b. 1947, Location, Location; lives in Dorset, United Kingdom)</a:t>
            </a:r>
          </a:p>
          <a:p>
            <a:r>
              <a:rPr lang="en-US" dirty="0"/>
              <a:t>Dancehall Queens, 2002</a:t>
            </a:r>
          </a:p>
          <a:p>
            <a:r>
              <a:rPr lang="en-US" dirty="0"/>
              <a:t>Silver and photographic gelatin on photographic paper</a:t>
            </a:r>
          </a:p>
          <a:p>
            <a:r>
              <a:rPr lang="en-US" dirty="0"/>
              <a:t>Courtesy of the artist</a:t>
            </a:r>
          </a:p>
        </p:txBody>
      </p:sp>
      <p:pic>
        <p:nvPicPr>
          <p:cNvPr id="11" name="Picture 10">
            <a:extLst>
              <a:ext uri="{FF2B5EF4-FFF2-40B4-BE49-F238E27FC236}">
                <a16:creationId xmlns:a16="http://schemas.microsoft.com/office/drawing/2014/main" id="{53DB39E6-B331-7F44-12EB-0764B0752D9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8266" y="1267298"/>
            <a:ext cx="1750627" cy="3831562"/>
          </a:xfrm>
          <a:prstGeom prst="rect">
            <a:avLst/>
          </a:prstGeom>
        </p:spPr>
      </p:pic>
    </p:spTree>
    <p:extLst>
      <p:ext uri="{BB962C8B-B14F-4D97-AF65-F5344CB8AC3E}">
        <p14:creationId xmlns:p14="http://schemas.microsoft.com/office/powerpoint/2010/main" val="1536642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4D39A-DFAE-0920-0EF0-9FBF0D7081A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D3CA15A-1A54-6B5A-C2EF-EFEA4B53EA00}"/>
              </a:ext>
            </a:extLst>
          </p:cNvPr>
          <p:cNvSpPr>
            <a:spLocks noGrp="1"/>
          </p:cNvSpPr>
          <p:nvPr>
            <p:ph type="body" sz="quarter" idx="13"/>
          </p:nvPr>
        </p:nvSpPr>
        <p:spPr/>
        <p:txBody>
          <a:bodyPr/>
          <a:lstStyle/>
          <a:p>
            <a:pPr marL="571500" indent="-571500">
              <a:buFont typeface="Arial" panose="020B0604020202020204" pitchFamily="34" charset="0"/>
              <a:buChar char="•"/>
            </a:pPr>
            <a:r>
              <a:rPr lang="en-US" sz="1600" dirty="0"/>
              <a:t>Why do you think the people in the photo are dressed that way? Have you ever picked out a special outfit for an event? What was it? How did it feel to be dressed up? </a:t>
            </a:r>
          </a:p>
          <a:p>
            <a:pPr marL="571500" indent="-571500">
              <a:buFont typeface="Arial" panose="020B0604020202020204" pitchFamily="34" charset="0"/>
              <a:buChar char="•"/>
            </a:pPr>
            <a:r>
              <a:rPr lang="en-US" sz="1600" dirty="0"/>
              <a:t>Have you ever been forced to wear something? How did it feel? Was there ever a time when you felt like you had to change something about yourself to fit in or feel comfortable? What was that like? What did you feel like you had to change? </a:t>
            </a:r>
          </a:p>
          <a:p>
            <a:pPr marL="571500" indent="-571500">
              <a:buFont typeface="Arial" panose="020B0604020202020204" pitchFamily="34" charset="0"/>
              <a:buChar char="•"/>
            </a:pPr>
            <a:r>
              <a:rPr lang="en-US" sz="1600" dirty="0"/>
              <a:t>Have you ever worn something to celebrate your individuality or identity? What did you wear, how did you feel? </a:t>
            </a:r>
          </a:p>
          <a:p>
            <a:pPr marL="571500" indent="-571500">
              <a:buFont typeface="Arial" panose="020B0604020202020204" pitchFamily="34" charset="0"/>
              <a:buChar char="•"/>
            </a:pPr>
            <a:r>
              <a:rPr lang="en-US" sz="1600" dirty="0"/>
              <a:t>How do both these different artworks challenge and contradict expectations? How does it make us feel to see a norm challenged? Does anything change about how you see the norm?</a:t>
            </a:r>
          </a:p>
          <a:p>
            <a:pPr marL="571500" indent="-571500">
              <a:buFont typeface="Arial" panose="020B0604020202020204" pitchFamily="34" charset="0"/>
              <a:buChar char="•"/>
            </a:pPr>
            <a:r>
              <a:rPr lang="en-US" sz="1600" dirty="0"/>
              <a:t>What feeling or attitude do these artworks convey to you?</a:t>
            </a:r>
          </a:p>
          <a:p>
            <a:pPr marL="571500" indent="-571500">
              <a:buFont typeface="Arial" panose="020B0604020202020204" pitchFamily="34" charset="0"/>
              <a:buChar char="•"/>
            </a:pPr>
            <a:r>
              <a:rPr lang="en-US" sz="1600" dirty="0"/>
              <a:t>How does the photograph capture an aesthetics (fashion, pose, style) and confidence?</a:t>
            </a:r>
          </a:p>
          <a:p>
            <a:pPr marL="571500" indent="-571500">
              <a:buFont typeface="Arial" panose="020B0604020202020204" pitchFamily="34" charset="0"/>
              <a:buChar char="•"/>
            </a:pPr>
            <a:r>
              <a:rPr lang="en-US" sz="1600" dirty="0"/>
              <a:t>How do the different materials—photography versus sculpture—affect how you perceive the movement and the body?</a:t>
            </a:r>
          </a:p>
          <a:p>
            <a:pPr marL="571500" indent="-571500">
              <a:buFont typeface="Arial" panose="020B0604020202020204" pitchFamily="34" charset="0"/>
              <a:buChar char="•"/>
            </a:pPr>
            <a:endParaRPr lang="en-US" sz="2000" dirty="0"/>
          </a:p>
        </p:txBody>
      </p:sp>
      <p:sp>
        <p:nvSpPr>
          <p:cNvPr id="3" name="Slide Number Placeholder 2">
            <a:extLst>
              <a:ext uri="{FF2B5EF4-FFF2-40B4-BE49-F238E27FC236}">
                <a16:creationId xmlns:a16="http://schemas.microsoft.com/office/drawing/2014/main" id="{FAB4E511-9169-3C96-69B8-0BC996208240}"/>
              </a:ext>
            </a:extLst>
          </p:cNvPr>
          <p:cNvSpPr>
            <a:spLocks noGrp="1"/>
          </p:cNvSpPr>
          <p:nvPr>
            <p:ph type="sldNum" sz="quarter" idx="18"/>
          </p:nvPr>
        </p:nvSpPr>
        <p:spPr/>
        <p:txBody>
          <a:bodyPr/>
          <a:lstStyle/>
          <a:p>
            <a:fld id="{1AD59F8F-821C-794D-AFBA-1518A32149B9}" type="slidenum">
              <a:rPr lang="en-US" smtClean="0"/>
              <a:pPr/>
              <a:t>66</a:t>
            </a:fld>
            <a:endParaRPr lang="en-US" dirty="0"/>
          </a:p>
        </p:txBody>
      </p:sp>
    </p:spTree>
    <p:extLst>
      <p:ext uri="{BB962C8B-B14F-4D97-AF65-F5344CB8AC3E}">
        <p14:creationId xmlns:p14="http://schemas.microsoft.com/office/powerpoint/2010/main" val="3860670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4A8239-E405-F2A1-ACCC-25C47956627F}"/>
              </a:ext>
            </a:extLst>
          </p:cNvPr>
          <p:cNvSpPr>
            <a:spLocks noGrp="1"/>
          </p:cNvSpPr>
          <p:nvPr>
            <p:ph type="body" sz="quarter" idx="13"/>
          </p:nvPr>
        </p:nvSpPr>
        <p:spPr>
          <a:xfrm>
            <a:off x="431155" y="1203325"/>
            <a:ext cx="9114345" cy="5172076"/>
          </a:xfrm>
        </p:spPr>
        <p:txBody>
          <a:bodyPr/>
          <a:lstStyle/>
          <a:p>
            <a:r>
              <a:rPr lang="en-US" sz="1600" dirty="0"/>
              <a:t>The emergence of the Dancehall Queen in 1980s Jamaica coincided with a period when dancehall music was often characterized as violent, vulgar, and misogynistic, frequently featuring sexually explicit and homophobic lyrics. Despite this context, the Dancehall Queen became an important figure in the scene.</a:t>
            </a:r>
          </a:p>
          <a:p>
            <a:r>
              <a:rPr lang="en-US" sz="1600" dirty="0"/>
              <a:t>The Dancehall Queen is a femme performer who is judged and crowned in competitive events based on her unique dance moves, fashion, and stage presence. These women are often described as being sexy, desirable, erotic, and very empowered, with an understanding of their own sexuality.</a:t>
            </a:r>
          </a:p>
          <a:p>
            <a:r>
              <a:rPr lang="en-US" sz="1600" dirty="0"/>
              <a:t>Dancehall Queens assert their identity through fashion, wearing clothing that was considered very revealing at the time, showcasing their bodies. They often wear custom-made designs created by local dressmakers and tailors. Their attire is typically eye-catching, reflecting a “ghetto fabulous” aesthetic that manifests lower-class prosperity. They often wear blonde or red wigs and use extravagant designs to creatively register feelings of anxiety, vulnerability, and joy.</a:t>
            </a:r>
          </a:p>
          <a:p>
            <a:r>
              <a:rPr lang="en-US" sz="1600" dirty="0"/>
              <a:t>The moves performed by Dancehall Queens, such as the Butterfly dance credited to original Dancehall Queen Carlene, center on hip movements, continuing a centuries-long Black Atlantic performance tradition related to fertility rituals. The use of twerking or “wining” (rotating hips) in the dancehall is linked to the historical imperative for African peoples to perform as a requirement for life and survival.</a:t>
            </a:r>
          </a:p>
          <a:p>
            <a:r>
              <a:rPr lang="en-US" sz="1600" dirty="0"/>
              <a:t>Decoloniality focuses on dismantling power structures and biases (race, class, gender) that persist after the end of political colonization. In this context, using explicit sexuality and defining one’s own beauty and status is a direct rejection of polite respectability and Eurocentric ideals that are embedded within colonial society.</a:t>
            </a:r>
          </a:p>
          <a:p>
            <a:endParaRPr lang="en-US" sz="1800" dirty="0"/>
          </a:p>
        </p:txBody>
      </p:sp>
      <p:sp>
        <p:nvSpPr>
          <p:cNvPr id="3" name="Slide Number Placeholder 2">
            <a:extLst>
              <a:ext uri="{FF2B5EF4-FFF2-40B4-BE49-F238E27FC236}">
                <a16:creationId xmlns:a16="http://schemas.microsoft.com/office/drawing/2014/main" id="{CD2196A1-0C30-BD33-93C0-B3904D226A52}"/>
              </a:ext>
            </a:extLst>
          </p:cNvPr>
          <p:cNvSpPr>
            <a:spLocks noGrp="1"/>
          </p:cNvSpPr>
          <p:nvPr>
            <p:ph type="sldNum" sz="quarter" idx="18"/>
          </p:nvPr>
        </p:nvSpPr>
        <p:spPr/>
        <p:txBody>
          <a:bodyPr/>
          <a:lstStyle/>
          <a:p>
            <a:fld id="{1AD59F8F-821C-794D-AFBA-1518A32149B9}" type="slidenum">
              <a:rPr lang="en-US" smtClean="0"/>
              <a:pPr/>
              <a:t>67</a:t>
            </a:fld>
            <a:endParaRPr lang="en-US" dirty="0"/>
          </a:p>
        </p:txBody>
      </p:sp>
    </p:spTree>
    <p:extLst>
      <p:ext uri="{BB962C8B-B14F-4D97-AF65-F5344CB8AC3E}">
        <p14:creationId xmlns:p14="http://schemas.microsoft.com/office/powerpoint/2010/main" val="2755423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35E58-6FCD-C346-0E85-4C58193844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BC39745-41F2-0E2E-AA3A-A1ACF59FA78C}"/>
              </a:ext>
            </a:extLst>
          </p:cNvPr>
          <p:cNvSpPr>
            <a:spLocks noGrp="1"/>
          </p:cNvSpPr>
          <p:nvPr>
            <p:ph type="body" sz="quarter" idx="13"/>
          </p:nvPr>
        </p:nvSpPr>
        <p:spPr/>
        <p:txBody>
          <a:bodyPr/>
          <a:lstStyle/>
          <a:p>
            <a:pPr marL="571500" indent="-571500">
              <a:buFont typeface="Arial" panose="020B0604020202020204" pitchFamily="34" charset="0"/>
              <a:buChar char="•"/>
            </a:pPr>
            <a:r>
              <a:rPr lang="en-US" sz="2000" dirty="0"/>
              <a:t>How does the expression of Slackness—defined by openly sexual expression, provocative fashion, and defiant attitude—function as a political act?</a:t>
            </a:r>
          </a:p>
          <a:p>
            <a:pPr marL="571500" indent="-571500">
              <a:buFont typeface="Arial" panose="020B0604020202020204" pitchFamily="34" charset="0"/>
              <a:buChar char="•"/>
            </a:pPr>
            <a:r>
              <a:rPr lang="en-US" sz="2000" dirty="0"/>
              <a:t>In what ways do these two artworks intentionally violate conventional expectations regarding how the female body should be publicly presented?</a:t>
            </a:r>
          </a:p>
          <a:p>
            <a:pPr marL="571500" indent="-571500">
              <a:buFont typeface="Arial" panose="020B0604020202020204" pitchFamily="34" charset="0"/>
              <a:buChar char="•"/>
            </a:pPr>
            <a:r>
              <a:rPr lang="en-US" sz="2000" dirty="0"/>
              <a:t>Dancehall dance focuses on hip movements, continuing a centuries-long tradition linked to fertility rituals. How does knowing this history change your perspective on the artworks? Do you have any new associations?</a:t>
            </a:r>
          </a:p>
          <a:p>
            <a:pPr marL="571500" indent="-571500">
              <a:buFont typeface="Arial" panose="020B0604020202020204" pitchFamily="34" charset="0"/>
              <a:buChar char="•"/>
            </a:pPr>
            <a:r>
              <a:rPr lang="en-US" sz="2000" dirty="0"/>
              <a:t>How do the decisions made by the Dancehall Queens about fashion, body size, and demeanor (e.g., larger-bodied women defining themselves as beautiful) become an explicit act of subversion against the moral and class-based standards inherited from colonial frameworks?</a:t>
            </a:r>
          </a:p>
        </p:txBody>
      </p:sp>
      <p:sp>
        <p:nvSpPr>
          <p:cNvPr id="3" name="Slide Number Placeholder 2">
            <a:extLst>
              <a:ext uri="{FF2B5EF4-FFF2-40B4-BE49-F238E27FC236}">
                <a16:creationId xmlns:a16="http://schemas.microsoft.com/office/drawing/2014/main" id="{B27E8907-9D3F-B35F-917B-3FCB9E0C779F}"/>
              </a:ext>
            </a:extLst>
          </p:cNvPr>
          <p:cNvSpPr>
            <a:spLocks noGrp="1"/>
          </p:cNvSpPr>
          <p:nvPr>
            <p:ph type="sldNum" sz="quarter" idx="18"/>
          </p:nvPr>
        </p:nvSpPr>
        <p:spPr/>
        <p:txBody>
          <a:bodyPr/>
          <a:lstStyle/>
          <a:p>
            <a:fld id="{1AD59F8F-821C-794D-AFBA-1518A32149B9}" type="slidenum">
              <a:rPr lang="en-US" smtClean="0"/>
              <a:pPr/>
              <a:t>68</a:t>
            </a:fld>
            <a:endParaRPr lang="en-US" dirty="0"/>
          </a:p>
        </p:txBody>
      </p:sp>
    </p:spTree>
    <p:extLst>
      <p:ext uri="{BB962C8B-B14F-4D97-AF65-F5344CB8AC3E}">
        <p14:creationId xmlns:p14="http://schemas.microsoft.com/office/powerpoint/2010/main" val="105938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AC540-6793-CAB2-FE1F-EE1367645C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D9AA35-39F7-F8BE-BE4F-B238796CEF70}"/>
              </a:ext>
            </a:extLst>
          </p:cNvPr>
          <p:cNvSpPr>
            <a:spLocks noGrp="1"/>
          </p:cNvSpPr>
          <p:nvPr>
            <p:ph type="title"/>
          </p:nvPr>
        </p:nvSpPr>
        <p:spPr/>
        <p:txBody>
          <a:bodyPr/>
          <a:lstStyle/>
          <a:p>
            <a:r>
              <a:rPr lang="es-ES" dirty="0"/>
              <a:t>Bobby Cruz </a:t>
            </a:r>
            <a:r>
              <a:rPr lang="es-ES" dirty="0" err="1"/>
              <a:t>Lopez</a:t>
            </a:r>
            <a:r>
              <a:rPr lang="es-ES" dirty="0"/>
              <a:t>, </a:t>
            </a:r>
            <a:r>
              <a:rPr lang="es-ES" i="1" dirty="0"/>
              <a:t>Más Perreo, </a:t>
            </a:r>
            <a:r>
              <a:rPr lang="es-ES" dirty="0"/>
              <a:t>2015</a:t>
            </a:r>
            <a:br>
              <a:rPr lang="es-ES" dirty="0"/>
            </a:br>
            <a:endParaRPr lang="en-US" dirty="0"/>
          </a:p>
        </p:txBody>
      </p:sp>
      <p:sp>
        <p:nvSpPr>
          <p:cNvPr id="3" name="Slide Number Placeholder 2">
            <a:extLst>
              <a:ext uri="{FF2B5EF4-FFF2-40B4-BE49-F238E27FC236}">
                <a16:creationId xmlns:a16="http://schemas.microsoft.com/office/drawing/2014/main" id="{78FC73DC-FB34-DFC4-C98F-6CAD90DDE36F}"/>
              </a:ext>
            </a:extLst>
          </p:cNvPr>
          <p:cNvSpPr>
            <a:spLocks noGrp="1"/>
          </p:cNvSpPr>
          <p:nvPr>
            <p:ph type="sldNum" sz="quarter" idx="18"/>
          </p:nvPr>
        </p:nvSpPr>
        <p:spPr/>
        <p:txBody>
          <a:bodyPr/>
          <a:lstStyle/>
          <a:p>
            <a:fld id="{1AD59F8F-821C-794D-AFBA-1518A32149B9}" type="slidenum">
              <a:rPr lang="en-US" smtClean="0"/>
              <a:pPr/>
              <a:t>69</a:t>
            </a:fld>
            <a:endParaRPr lang="en-US" dirty="0"/>
          </a:p>
        </p:txBody>
      </p:sp>
      <p:sp>
        <p:nvSpPr>
          <p:cNvPr id="5" name="Text Placeholder 4">
            <a:extLst>
              <a:ext uri="{FF2B5EF4-FFF2-40B4-BE49-F238E27FC236}">
                <a16:creationId xmlns:a16="http://schemas.microsoft.com/office/drawing/2014/main" id="{1E710FED-2D4F-B4FF-C898-CABC0AEC19C3}"/>
              </a:ext>
            </a:extLst>
          </p:cNvPr>
          <p:cNvSpPr>
            <a:spLocks noGrp="1"/>
          </p:cNvSpPr>
          <p:nvPr>
            <p:ph type="body" sz="quarter" idx="21"/>
          </p:nvPr>
        </p:nvSpPr>
        <p:spPr>
          <a:xfrm>
            <a:off x="398266" y="5314860"/>
            <a:ext cx="11378560" cy="606232"/>
          </a:xfrm>
        </p:spPr>
        <p:txBody>
          <a:bodyPr/>
          <a:lstStyle/>
          <a:p>
            <a:r>
              <a:rPr lang="en-US" dirty="0"/>
              <a:t>Bobby Cruz Lopez (b. 1984, San Juan, Puerto Rico; lives in San Juan, Puerto Rico)</a:t>
            </a:r>
          </a:p>
          <a:p>
            <a:r>
              <a:rPr lang="en-US" dirty="0"/>
              <a:t>Más </a:t>
            </a:r>
            <a:r>
              <a:rPr lang="en-US" dirty="0" err="1"/>
              <a:t>Perreo</a:t>
            </a:r>
            <a:r>
              <a:rPr lang="en-US" dirty="0"/>
              <a:t>, 2015</a:t>
            </a:r>
          </a:p>
          <a:p>
            <a:r>
              <a:rPr lang="en-US" dirty="0"/>
              <a:t>Neon</a:t>
            </a:r>
          </a:p>
          <a:p>
            <a:r>
              <a:rPr lang="en-US" dirty="0"/>
              <a:t>Courtesy of Private Collection</a:t>
            </a:r>
          </a:p>
          <a:p>
            <a:endParaRPr lang="en-US" dirty="0"/>
          </a:p>
        </p:txBody>
      </p:sp>
      <p:pic>
        <p:nvPicPr>
          <p:cNvPr id="6" name="Picture 5">
            <a:extLst>
              <a:ext uri="{FF2B5EF4-FFF2-40B4-BE49-F238E27FC236}">
                <a16:creationId xmlns:a16="http://schemas.microsoft.com/office/drawing/2014/main" id="{27EC07BF-4B8B-B3E6-41A4-F3117A85BFE2}"/>
              </a:ext>
            </a:extLst>
          </p:cNvPr>
          <p:cNvPicPr>
            <a:picLocks noChangeAspect="1"/>
          </p:cNvPicPr>
          <p:nvPr/>
        </p:nvPicPr>
        <p:blipFill>
          <a:blip r:embed="rId2"/>
          <a:stretch>
            <a:fillRect/>
          </a:stretch>
        </p:blipFill>
        <p:spPr>
          <a:xfrm>
            <a:off x="415174" y="2907223"/>
            <a:ext cx="3318636" cy="2407637"/>
          </a:xfrm>
          <a:prstGeom prst="rect">
            <a:avLst/>
          </a:prstGeom>
        </p:spPr>
      </p:pic>
    </p:spTree>
    <p:extLst>
      <p:ext uri="{BB962C8B-B14F-4D97-AF65-F5344CB8AC3E}">
        <p14:creationId xmlns:p14="http://schemas.microsoft.com/office/powerpoint/2010/main" val="1134014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99DFC-AE03-801A-7739-D07C2817D6E7}"/>
              </a:ext>
            </a:extLst>
          </p:cNvPr>
          <p:cNvSpPr>
            <a:spLocks noGrp="1"/>
          </p:cNvSpPr>
          <p:nvPr>
            <p:ph type="title"/>
          </p:nvPr>
        </p:nvSpPr>
        <p:spPr/>
        <p:txBody>
          <a:bodyPr/>
          <a:lstStyle/>
          <a:p>
            <a:r>
              <a:rPr lang="en-US" dirty="0"/>
              <a:t>Michael Richards, </a:t>
            </a:r>
            <a:r>
              <a:rPr lang="en-US" i="1" dirty="0"/>
              <a:t>Swing Lo’, </a:t>
            </a:r>
            <a:r>
              <a:rPr lang="en-US" dirty="0"/>
              <a:t>1996</a:t>
            </a:r>
          </a:p>
        </p:txBody>
      </p:sp>
      <p:sp>
        <p:nvSpPr>
          <p:cNvPr id="3" name="Slide Number Placeholder 2">
            <a:extLst>
              <a:ext uri="{FF2B5EF4-FFF2-40B4-BE49-F238E27FC236}">
                <a16:creationId xmlns:a16="http://schemas.microsoft.com/office/drawing/2014/main" id="{43C568B4-58BA-2AE1-F5CC-489FD1D60C8B}"/>
              </a:ext>
            </a:extLst>
          </p:cNvPr>
          <p:cNvSpPr>
            <a:spLocks noGrp="1"/>
          </p:cNvSpPr>
          <p:nvPr>
            <p:ph type="sldNum" sz="quarter" idx="18"/>
          </p:nvPr>
        </p:nvSpPr>
        <p:spPr/>
        <p:txBody>
          <a:bodyPr/>
          <a:lstStyle/>
          <a:p>
            <a:fld id="{1AD59F8F-821C-794D-AFBA-1518A32149B9}" type="slidenum">
              <a:rPr lang="en-US" smtClean="0"/>
              <a:pPr/>
              <a:t>7</a:t>
            </a:fld>
            <a:endParaRPr lang="en-US" dirty="0"/>
          </a:p>
        </p:txBody>
      </p:sp>
      <p:sp>
        <p:nvSpPr>
          <p:cNvPr id="5" name="Text Placeholder 4">
            <a:extLst>
              <a:ext uri="{FF2B5EF4-FFF2-40B4-BE49-F238E27FC236}">
                <a16:creationId xmlns:a16="http://schemas.microsoft.com/office/drawing/2014/main" id="{0EE212B6-0564-1898-2A35-43BEC9403D7E}"/>
              </a:ext>
            </a:extLst>
          </p:cNvPr>
          <p:cNvSpPr>
            <a:spLocks noGrp="1"/>
          </p:cNvSpPr>
          <p:nvPr>
            <p:ph type="body" sz="quarter" idx="21"/>
          </p:nvPr>
        </p:nvSpPr>
        <p:spPr>
          <a:xfrm>
            <a:off x="398266" y="5314860"/>
            <a:ext cx="11378560" cy="606232"/>
          </a:xfrm>
        </p:spPr>
        <p:txBody>
          <a:bodyPr/>
          <a:lstStyle/>
          <a:p>
            <a:r>
              <a:rPr lang="en-US" dirty="0"/>
              <a:t>Michael Richards (b. 1963, New York, NY; d. 2001, New York)</a:t>
            </a:r>
          </a:p>
          <a:p>
            <a:r>
              <a:rPr lang="en-US" dirty="0"/>
              <a:t>Swing Lo’, 1996</a:t>
            </a:r>
          </a:p>
          <a:p>
            <a:r>
              <a:rPr lang="en-US" dirty="0"/>
              <a:t>Steel, neon, wood, speakers with musical soundtrack, audio tape</a:t>
            </a:r>
          </a:p>
          <a:p>
            <a:r>
              <a:rPr lang="en-US" dirty="0"/>
              <a:t>The Michael Richards Estate</a:t>
            </a:r>
          </a:p>
          <a:p>
            <a:r>
              <a:rPr lang="en-US" dirty="0"/>
              <a:t>Photo by Oriol </a:t>
            </a:r>
            <a:r>
              <a:rPr lang="en-US" dirty="0" err="1"/>
              <a:t>Tarridas</a:t>
            </a:r>
            <a:r>
              <a:rPr lang="en-US" dirty="0"/>
              <a:t> Photography</a:t>
            </a:r>
          </a:p>
          <a:p>
            <a:endParaRPr lang="en-US" dirty="0"/>
          </a:p>
        </p:txBody>
      </p:sp>
      <p:pic>
        <p:nvPicPr>
          <p:cNvPr id="11" name="Picture 10">
            <a:extLst>
              <a:ext uri="{FF2B5EF4-FFF2-40B4-BE49-F238E27FC236}">
                <a16:creationId xmlns:a16="http://schemas.microsoft.com/office/drawing/2014/main" id="{3899D70B-0C32-174B-B98A-CA1C220B903C}"/>
              </a:ext>
            </a:extLst>
          </p:cNvPr>
          <p:cNvPicPr>
            <a:picLocks noChangeAspect="1"/>
          </p:cNvPicPr>
          <p:nvPr/>
        </p:nvPicPr>
        <p:blipFill>
          <a:blip r:embed="rId2"/>
          <a:stretch>
            <a:fillRect/>
          </a:stretch>
        </p:blipFill>
        <p:spPr>
          <a:xfrm>
            <a:off x="401411" y="1419379"/>
            <a:ext cx="5545108" cy="3687701"/>
          </a:xfrm>
          <a:prstGeom prst="rect">
            <a:avLst/>
          </a:prstGeom>
        </p:spPr>
      </p:pic>
    </p:spTree>
    <p:extLst>
      <p:ext uri="{BB962C8B-B14F-4D97-AF65-F5344CB8AC3E}">
        <p14:creationId xmlns:p14="http://schemas.microsoft.com/office/powerpoint/2010/main" val="178896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FD3DE-922D-3508-8E06-C565115B8B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F67ED6-82A4-1A67-E83E-F50F71A5130A}"/>
              </a:ext>
            </a:extLst>
          </p:cNvPr>
          <p:cNvSpPr>
            <a:spLocks noGrp="1"/>
          </p:cNvSpPr>
          <p:nvPr>
            <p:ph type="title"/>
          </p:nvPr>
        </p:nvSpPr>
        <p:spPr/>
        <p:txBody>
          <a:bodyPr/>
          <a:lstStyle/>
          <a:p>
            <a:r>
              <a:rPr lang="es-ES" dirty="0"/>
              <a:t>Dagoberto Rodríguez, </a:t>
            </a:r>
            <a:r>
              <a:rPr lang="es-ES" i="1" dirty="0"/>
              <a:t>Yo Perreo Sola</a:t>
            </a:r>
            <a:r>
              <a:rPr lang="es-ES" dirty="0"/>
              <a:t>, 2021</a:t>
            </a:r>
            <a:br>
              <a:rPr lang="es-ES" dirty="0"/>
            </a:br>
            <a:br>
              <a:rPr lang="es-ES" dirty="0"/>
            </a:br>
            <a:endParaRPr lang="en-US" dirty="0"/>
          </a:p>
        </p:txBody>
      </p:sp>
      <p:sp>
        <p:nvSpPr>
          <p:cNvPr id="3" name="Slide Number Placeholder 2">
            <a:extLst>
              <a:ext uri="{FF2B5EF4-FFF2-40B4-BE49-F238E27FC236}">
                <a16:creationId xmlns:a16="http://schemas.microsoft.com/office/drawing/2014/main" id="{2A6C5D83-C705-280D-2B49-5600C54E6C16}"/>
              </a:ext>
            </a:extLst>
          </p:cNvPr>
          <p:cNvSpPr>
            <a:spLocks noGrp="1"/>
          </p:cNvSpPr>
          <p:nvPr>
            <p:ph type="sldNum" sz="quarter" idx="18"/>
          </p:nvPr>
        </p:nvSpPr>
        <p:spPr/>
        <p:txBody>
          <a:bodyPr/>
          <a:lstStyle/>
          <a:p>
            <a:fld id="{1AD59F8F-821C-794D-AFBA-1518A32149B9}" type="slidenum">
              <a:rPr lang="en-US" smtClean="0"/>
              <a:pPr/>
              <a:t>70</a:t>
            </a:fld>
            <a:endParaRPr lang="en-US" dirty="0"/>
          </a:p>
        </p:txBody>
      </p:sp>
      <p:sp>
        <p:nvSpPr>
          <p:cNvPr id="5" name="Text Placeholder 4">
            <a:extLst>
              <a:ext uri="{FF2B5EF4-FFF2-40B4-BE49-F238E27FC236}">
                <a16:creationId xmlns:a16="http://schemas.microsoft.com/office/drawing/2014/main" id="{25364ED6-0153-8DE3-509B-0209E70688FF}"/>
              </a:ext>
            </a:extLst>
          </p:cNvPr>
          <p:cNvSpPr>
            <a:spLocks noGrp="1"/>
          </p:cNvSpPr>
          <p:nvPr>
            <p:ph type="body" sz="quarter" idx="21"/>
          </p:nvPr>
        </p:nvSpPr>
        <p:spPr>
          <a:xfrm>
            <a:off x="398266" y="5314860"/>
            <a:ext cx="11378560" cy="606232"/>
          </a:xfrm>
        </p:spPr>
        <p:txBody>
          <a:bodyPr/>
          <a:lstStyle/>
          <a:p>
            <a:r>
              <a:rPr lang="en-US" dirty="0"/>
              <a:t>Dagoberto Rodríguez (b. 1969, </a:t>
            </a:r>
            <a:r>
              <a:rPr lang="en-US" dirty="0" err="1"/>
              <a:t>Caibarién</a:t>
            </a:r>
            <a:r>
              <a:rPr lang="en-US" dirty="0"/>
              <a:t>, Cuba; lives in Madrid, Spain)</a:t>
            </a:r>
          </a:p>
          <a:p>
            <a:r>
              <a:rPr lang="en-US" dirty="0" err="1"/>
              <a:t>Yo</a:t>
            </a:r>
            <a:r>
              <a:rPr lang="en-US" dirty="0"/>
              <a:t> </a:t>
            </a:r>
            <a:r>
              <a:rPr lang="en-US" dirty="0" err="1"/>
              <a:t>Perreo</a:t>
            </a:r>
            <a:r>
              <a:rPr lang="en-US" dirty="0"/>
              <a:t> Sola, 2021</a:t>
            </a:r>
          </a:p>
          <a:p>
            <a:r>
              <a:rPr lang="en-US" dirty="0"/>
              <a:t>material</a:t>
            </a:r>
          </a:p>
          <a:p>
            <a:r>
              <a:rPr lang="en-US" dirty="0"/>
              <a:t>Courtesy of the artist</a:t>
            </a:r>
          </a:p>
        </p:txBody>
      </p:sp>
      <p:pic>
        <p:nvPicPr>
          <p:cNvPr id="4" name="Picture 3">
            <a:extLst>
              <a:ext uri="{FF2B5EF4-FFF2-40B4-BE49-F238E27FC236}">
                <a16:creationId xmlns:a16="http://schemas.microsoft.com/office/drawing/2014/main" id="{301B198B-9957-2778-8B64-C7BE368C2C92}"/>
              </a:ext>
            </a:extLst>
          </p:cNvPr>
          <p:cNvPicPr>
            <a:picLocks noChangeAspect="1"/>
          </p:cNvPicPr>
          <p:nvPr/>
        </p:nvPicPr>
        <p:blipFill>
          <a:blip r:embed="rId2"/>
          <a:stretch>
            <a:fillRect/>
          </a:stretch>
        </p:blipFill>
        <p:spPr>
          <a:xfrm>
            <a:off x="398266" y="2702686"/>
            <a:ext cx="3472061" cy="2543082"/>
          </a:xfrm>
          <a:prstGeom prst="rect">
            <a:avLst/>
          </a:prstGeom>
        </p:spPr>
      </p:pic>
    </p:spTree>
    <p:extLst>
      <p:ext uri="{BB962C8B-B14F-4D97-AF65-F5344CB8AC3E}">
        <p14:creationId xmlns:p14="http://schemas.microsoft.com/office/powerpoint/2010/main" val="2658933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5DC3D-69B4-1C28-EF31-9011E115C2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829C57B-1523-C543-F3A5-0BC3A53A3304}"/>
              </a:ext>
            </a:extLst>
          </p:cNvPr>
          <p:cNvSpPr>
            <a:spLocks noGrp="1"/>
          </p:cNvSpPr>
          <p:nvPr>
            <p:ph type="body" sz="quarter" idx="13"/>
          </p:nvPr>
        </p:nvSpPr>
        <p:spPr/>
        <p:txBody>
          <a:bodyPr/>
          <a:lstStyle/>
          <a:p>
            <a:pPr marL="571500" indent="-571500">
              <a:buFont typeface="Arial" panose="020B0604020202020204" pitchFamily="34" charset="0"/>
              <a:buChar char="•"/>
            </a:pPr>
            <a:r>
              <a:rPr lang="en-US" sz="3600" dirty="0"/>
              <a:t>What do the two phrases, "</a:t>
            </a:r>
            <a:r>
              <a:rPr lang="en-US" sz="3600" dirty="0" err="1"/>
              <a:t>Yo</a:t>
            </a:r>
            <a:r>
              <a:rPr lang="en-US" sz="3600" dirty="0"/>
              <a:t> </a:t>
            </a:r>
            <a:r>
              <a:rPr lang="en-US" sz="3600" dirty="0" err="1"/>
              <a:t>perreo</a:t>
            </a:r>
            <a:r>
              <a:rPr lang="en-US" sz="3600" dirty="0"/>
              <a:t> sola" (I dance </a:t>
            </a:r>
            <a:r>
              <a:rPr lang="en-US" sz="3600" dirty="0" err="1"/>
              <a:t>perreo</a:t>
            </a:r>
            <a:r>
              <a:rPr lang="en-US" sz="3600" dirty="0"/>
              <a:t> alone) and "Más </a:t>
            </a:r>
            <a:r>
              <a:rPr lang="en-US" sz="3600" dirty="0" err="1"/>
              <a:t>Perreo</a:t>
            </a:r>
            <a:r>
              <a:rPr lang="en-US" sz="3600" dirty="0"/>
              <a:t>" (More </a:t>
            </a:r>
            <a:r>
              <a:rPr lang="en-US" sz="3600" dirty="0" err="1"/>
              <a:t>Perreo</a:t>
            </a:r>
            <a:r>
              <a:rPr lang="en-US" sz="3600" dirty="0"/>
              <a:t>), suggest about the context and meaning of this dance?</a:t>
            </a:r>
          </a:p>
          <a:p>
            <a:pPr marL="571500" indent="-571500">
              <a:buFont typeface="Arial" panose="020B0604020202020204" pitchFamily="34" charset="0"/>
              <a:buChar char="•"/>
            </a:pPr>
            <a:r>
              <a:rPr lang="en-US" sz="3600" dirty="0"/>
              <a:t>	How do the materials influence how you perceive the importance or respectability of the message?</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B11B43AE-8B2A-9582-886D-E347B0351435}"/>
              </a:ext>
            </a:extLst>
          </p:cNvPr>
          <p:cNvSpPr>
            <a:spLocks noGrp="1"/>
          </p:cNvSpPr>
          <p:nvPr>
            <p:ph type="sldNum" sz="quarter" idx="18"/>
          </p:nvPr>
        </p:nvSpPr>
        <p:spPr/>
        <p:txBody>
          <a:bodyPr/>
          <a:lstStyle/>
          <a:p>
            <a:fld id="{1AD59F8F-821C-794D-AFBA-1518A32149B9}" type="slidenum">
              <a:rPr lang="en-US" smtClean="0"/>
              <a:pPr/>
              <a:t>71</a:t>
            </a:fld>
            <a:endParaRPr lang="en-US" dirty="0"/>
          </a:p>
        </p:txBody>
      </p:sp>
    </p:spTree>
    <p:extLst>
      <p:ext uri="{BB962C8B-B14F-4D97-AF65-F5344CB8AC3E}">
        <p14:creationId xmlns:p14="http://schemas.microsoft.com/office/powerpoint/2010/main" val="140061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8A063-6317-4328-5D85-88C58940046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580E1B6-55B2-0A02-37DE-18F6C53E7325}"/>
              </a:ext>
            </a:extLst>
          </p:cNvPr>
          <p:cNvSpPr>
            <a:spLocks noGrp="1"/>
          </p:cNvSpPr>
          <p:nvPr>
            <p:ph type="body" sz="quarter" idx="13"/>
          </p:nvPr>
        </p:nvSpPr>
        <p:spPr/>
        <p:txBody>
          <a:bodyPr/>
          <a:lstStyle/>
          <a:p>
            <a:r>
              <a:rPr lang="en-US" sz="3200" dirty="0"/>
              <a:t>Definition: </a:t>
            </a:r>
            <a:r>
              <a:rPr lang="en-US" sz="3200" dirty="0" err="1"/>
              <a:t>Perreo</a:t>
            </a:r>
            <a:r>
              <a:rPr lang="en-US" sz="3200" dirty="0"/>
              <a:t> is a Reggaetón dance style named after the Spanish word for dog, involving seductive front-to-back hip movements. It’s similar to twerking with a partner.</a:t>
            </a:r>
          </a:p>
          <a:p>
            <a:r>
              <a:rPr lang="en-US" sz="3200" dirty="0"/>
              <a:t>The dance has a history of being criminalized. In the early 2000s, Reggaetón and </a:t>
            </a:r>
            <a:r>
              <a:rPr lang="en-US" sz="3200" dirty="0" err="1"/>
              <a:t>perreo</a:t>
            </a:r>
            <a:r>
              <a:rPr lang="en-US" sz="3200" dirty="0"/>
              <a:t> were at the center of a campaign which sought to ban the dance. The dance was labeled as “vulgar” and associated with “sexual acts between dogs.” </a:t>
            </a:r>
          </a:p>
          <a:p>
            <a:endParaRPr lang="en-US" sz="3600" dirty="0"/>
          </a:p>
        </p:txBody>
      </p:sp>
      <p:sp>
        <p:nvSpPr>
          <p:cNvPr id="3" name="Slide Number Placeholder 2">
            <a:extLst>
              <a:ext uri="{FF2B5EF4-FFF2-40B4-BE49-F238E27FC236}">
                <a16:creationId xmlns:a16="http://schemas.microsoft.com/office/drawing/2014/main" id="{7B2C0150-3017-DAA7-DECD-2C0DA64B9AEF}"/>
              </a:ext>
            </a:extLst>
          </p:cNvPr>
          <p:cNvSpPr>
            <a:spLocks noGrp="1"/>
          </p:cNvSpPr>
          <p:nvPr>
            <p:ph type="sldNum" sz="quarter" idx="18"/>
          </p:nvPr>
        </p:nvSpPr>
        <p:spPr/>
        <p:txBody>
          <a:bodyPr/>
          <a:lstStyle/>
          <a:p>
            <a:fld id="{1AD59F8F-821C-794D-AFBA-1518A32149B9}" type="slidenum">
              <a:rPr lang="en-US" smtClean="0"/>
              <a:pPr/>
              <a:t>72</a:t>
            </a:fld>
            <a:endParaRPr lang="en-US" dirty="0"/>
          </a:p>
        </p:txBody>
      </p:sp>
    </p:spTree>
    <p:extLst>
      <p:ext uri="{BB962C8B-B14F-4D97-AF65-F5344CB8AC3E}">
        <p14:creationId xmlns:p14="http://schemas.microsoft.com/office/powerpoint/2010/main" val="2958228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4B4AB-78CB-2519-134C-97AA175BBA3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4CC3E14-4D30-B8DC-2589-1C109FF477F9}"/>
              </a:ext>
            </a:extLst>
          </p:cNvPr>
          <p:cNvSpPr>
            <a:spLocks noGrp="1"/>
          </p:cNvSpPr>
          <p:nvPr>
            <p:ph type="body" sz="quarter" idx="13"/>
          </p:nvPr>
        </p:nvSpPr>
        <p:spPr>
          <a:xfrm>
            <a:off x="431155" y="1203324"/>
            <a:ext cx="9114345" cy="4854575"/>
          </a:xfrm>
        </p:spPr>
        <p:txBody>
          <a:bodyPr>
            <a:normAutofit lnSpcReduction="10000"/>
          </a:bodyPr>
          <a:lstStyle/>
          <a:p>
            <a:pPr marL="571500" indent="-571500">
              <a:buFont typeface="Arial" panose="020B0604020202020204" pitchFamily="34" charset="0"/>
              <a:buChar char="•"/>
            </a:pPr>
            <a:r>
              <a:rPr lang="en-US" sz="2800" dirty="0"/>
              <a:t>Can you think of a piece of slang, fashion, or music from your own life or community that is often dismissed or called “low-class,” but which you believe holds cultural value or dignity? </a:t>
            </a:r>
          </a:p>
          <a:p>
            <a:pPr marL="571500" indent="-571500">
              <a:buFont typeface="Arial" panose="020B0604020202020204" pitchFamily="34" charset="0"/>
              <a:buChar char="•"/>
            </a:pPr>
            <a:r>
              <a:rPr lang="en-US" sz="2800" dirty="0"/>
              <a:t>If the concept of </a:t>
            </a:r>
            <a:r>
              <a:rPr lang="en-US" sz="2800" dirty="0" err="1"/>
              <a:t>perreo</a:t>
            </a:r>
            <a:r>
              <a:rPr lang="en-US" sz="2800" dirty="0"/>
              <a:t> is about the freedom of the body to move and express itself, can you name a specific song, dance style, or gathering space (public or online) where you or your friends feel completely free to be yourselves, regardless of what mainstream society thinks? What elements (like the music, the style of dress, or the group around you) in that space make you feel visible, empowered, or liberated?</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F415B4EE-52A4-8FC2-4CAA-24B9B1EC7C4B}"/>
              </a:ext>
            </a:extLst>
          </p:cNvPr>
          <p:cNvSpPr>
            <a:spLocks noGrp="1"/>
          </p:cNvSpPr>
          <p:nvPr>
            <p:ph type="sldNum" sz="quarter" idx="18"/>
          </p:nvPr>
        </p:nvSpPr>
        <p:spPr/>
        <p:txBody>
          <a:bodyPr/>
          <a:lstStyle/>
          <a:p>
            <a:fld id="{1AD59F8F-821C-794D-AFBA-1518A32149B9}" type="slidenum">
              <a:rPr lang="en-US" smtClean="0"/>
              <a:pPr/>
              <a:t>73</a:t>
            </a:fld>
            <a:endParaRPr lang="en-US" dirty="0"/>
          </a:p>
        </p:txBody>
      </p:sp>
    </p:spTree>
    <p:extLst>
      <p:ext uri="{BB962C8B-B14F-4D97-AF65-F5344CB8AC3E}">
        <p14:creationId xmlns:p14="http://schemas.microsoft.com/office/powerpoint/2010/main" val="1648654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D72A7-33A6-0459-A6F6-F11942F99480}"/>
              </a:ext>
            </a:extLst>
          </p:cNvPr>
          <p:cNvSpPr>
            <a:spLocks noGrp="1"/>
          </p:cNvSpPr>
          <p:nvPr>
            <p:ph type="ctrTitle"/>
          </p:nvPr>
        </p:nvSpPr>
        <p:spPr>
          <a:xfrm>
            <a:off x="412309" y="393192"/>
            <a:ext cx="2953053" cy="963534"/>
          </a:xfrm>
        </p:spPr>
        <p:txBody>
          <a:bodyPr/>
          <a:lstStyle/>
          <a:p>
            <a:r>
              <a:rPr lang="en-US" dirty="0"/>
              <a:t>MAKING</a:t>
            </a:r>
          </a:p>
        </p:txBody>
      </p:sp>
    </p:spTree>
    <p:extLst>
      <p:ext uri="{BB962C8B-B14F-4D97-AF65-F5344CB8AC3E}">
        <p14:creationId xmlns:p14="http://schemas.microsoft.com/office/powerpoint/2010/main" val="744614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9F934-C890-1C53-0506-39BC5958C9F3}"/>
              </a:ext>
            </a:extLst>
          </p:cNvPr>
          <p:cNvSpPr>
            <a:spLocks noGrp="1"/>
          </p:cNvSpPr>
          <p:nvPr>
            <p:ph type="title"/>
          </p:nvPr>
        </p:nvSpPr>
        <p:spPr/>
        <p:txBody>
          <a:bodyPr/>
          <a:lstStyle/>
          <a:p>
            <a:r>
              <a:rPr lang="en-US" dirty="0"/>
              <a:t>BODIES DANCILY</a:t>
            </a:r>
          </a:p>
        </p:txBody>
      </p:sp>
      <p:sp>
        <p:nvSpPr>
          <p:cNvPr id="3" name="Slide Number Placeholder 2">
            <a:extLst>
              <a:ext uri="{FF2B5EF4-FFF2-40B4-BE49-F238E27FC236}">
                <a16:creationId xmlns:a16="http://schemas.microsoft.com/office/drawing/2014/main" id="{CF8C50E4-920E-ECE5-2D03-B39BAD74F012}"/>
              </a:ext>
            </a:extLst>
          </p:cNvPr>
          <p:cNvSpPr>
            <a:spLocks noGrp="1"/>
          </p:cNvSpPr>
          <p:nvPr>
            <p:ph type="sldNum" sz="quarter" idx="18"/>
          </p:nvPr>
        </p:nvSpPr>
        <p:spPr/>
        <p:txBody>
          <a:bodyPr/>
          <a:lstStyle/>
          <a:p>
            <a:fld id="{1AD59F8F-821C-794D-AFBA-1518A32149B9}" type="slidenum">
              <a:rPr lang="en-US" smtClean="0"/>
              <a:pPr/>
              <a:t>75</a:t>
            </a:fld>
            <a:endParaRPr lang="en-US" dirty="0"/>
          </a:p>
        </p:txBody>
      </p:sp>
      <p:sp>
        <p:nvSpPr>
          <p:cNvPr id="6" name="Text Placeholder 5">
            <a:extLst>
              <a:ext uri="{FF2B5EF4-FFF2-40B4-BE49-F238E27FC236}">
                <a16:creationId xmlns:a16="http://schemas.microsoft.com/office/drawing/2014/main" id="{1DEA9676-80DB-954C-2196-5B72E63E21B8}"/>
              </a:ext>
            </a:extLst>
          </p:cNvPr>
          <p:cNvSpPr>
            <a:spLocks noGrp="1"/>
          </p:cNvSpPr>
          <p:nvPr>
            <p:ph type="body" sz="quarter" idx="14"/>
          </p:nvPr>
        </p:nvSpPr>
        <p:spPr/>
        <p:txBody>
          <a:bodyPr/>
          <a:lstStyle/>
          <a:p>
            <a:r>
              <a:rPr lang="en-US" dirty="0"/>
              <a:t>DANCE PHRASES</a:t>
            </a:r>
          </a:p>
        </p:txBody>
      </p:sp>
      <p:pic>
        <p:nvPicPr>
          <p:cNvPr id="11" name="Picture 10">
            <a:extLst>
              <a:ext uri="{FF2B5EF4-FFF2-40B4-BE49-F238E27FC236}">
                <a16:creationId xmlns:a16="http://schemas.microsoft.com/office/drawing/2014/main" id="{0FEAAD2A-8FAF-2D50-7197-3B68C43FA4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412" y="1026706"/>
            <a:ext cx="7530592" cy="4235958"/>
          </a:xfrm>
          <a:prstGeom prst="rect">
            <a:avLst/>
          </a:prstGeom>
        </p:spPr>
      </p:pic>
    </p:spTree>
    <p:extLst>
      <p:ext uri="{BB962C8B-B14F-4D97-AF65-F5344CB8AC3E}">
        <p14:creationId xmlns:p14="http://schemas.microsoft.com/office/powerpoint/2010/main" val="430687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70C22-371D-F0E2-4AFE-4D47C815F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FA5788-4ECE-4851-12E4-E1304AA027AB}"/>
              </a:ext>
            </a:extLst>
          </p:cNvPr>
          <p:cNvSpPr>
            <a:spLocks noGrp="1"/>
          </p:cNvSpPr>
          <p:nvPr>
            <p:ph type="ctrTitle"/>
          </p:nvPr>
        </p:nvSpPr>
        <p:spPr>
          <a:xfrm>
            <a:off x="412309" y="393192"/>
            <a:ext cx="4117730" cy="963534"/>
          </a:xfrm>
        </p:spPr>
        <p:txBody>
          <a:bodyPr/>
          <a:lstStyle/>
          <a:p>
            <a:r>
              <a:rPr lang="en-US" dirty="0"/>
              <a:t>GATHERING</a:t>
            </a:r>
          </a:p>
        </p:txBody>
      </p:sp>
    </p:spTree>
    <p:extLst>
      <p:ext uri="{BB962C8B-B14F-4D97-AF65-F5344CB8AC3E}">
        <p14:creationId xmlns:p14="http://schemas.microsoft.com/office/powerpoint/2010/main" val="3323369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n-US" dirty="0"/>
              <a:t>STEADY, CAPABLE, SURE, CONFIDENCE MEDITATION</a:t>
            </a:r>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fld id="{1AD59F8F-821C-794D-AFBA-1518A32149B9}" type="slidenum">
              <a:rPr lang="en-US" smtClean="0"/>
              <a:pPr/>
              <a:t>77</a:t>
            </a:fld>
            <a:endParaRPr lang="en-US" dirty="0"/>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a:t>Music for Meditation</a:t>
            </a:r>
          </a:p>
        </p:txBody>
      </p:sp>
      <p:pic>
        <p:nvPicPr>
          <p:cNvPr id="6" name="Online Media 5" title="CLARITY &amp; Inner Peace | 528Hz Self Love &amp; Positive Transformation | Miracle Tone Meditation &amp; Sleep">
            <a:hlinkClick r:id="" action="ppaction://media"/>
            <a:extLst>
              <a:ext uri="{FF2B5EF4-FFF2-40B4-BE49-F238E27FC236}">
                <a16:creationId xmlns:a16="http://schemas.microsoft.com/office/drawing/2014/main" id="{4277193F-37F3-E920-60E4-FB3964D6397B}"/>
              </a:ext>
            </a:extLst>
          </p:cNvPr>
          <p:cNvPicPr>
            <a:picLocks noRot="1" noChangeAspect="1"/>
          </p:cNvPicPr>
          <p:nvPr>
            <a:videoFile r:link="rId1"/>
          </p:nvPr>
        </p:nvPicPr>
        <p:blipFill>
          <a:blip r:embed="rId3"/>
          <a:stretch>
            <a:fillRect/>
          </a:stretch>
        </p:blipFill>
        <p:spPr>
          <a:xfrm>
            <a:off x="401411" y="1191609"/>
            <a:ext cx="7275739" cy="4110802"/>
          </a:xfrm>
          <a:prstGeom prst="rect">
            <a:avLst/>
          </a:prstGeom>
        </p:spPr>
      </p:pic>
    </p:spTree>
    <p:extLst>
      <p:ext uri="{BB962C8B-B14F-4D97-AF65-F5344CB8AC3E}">
        <p14:creationId xmlns:p14="http://schemas.microsoft.com/office/powerpoint/2010/main" val="1129517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AE58C-71D8-3BD7-C99B-09126702E3A7}"/>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DB3F233F-019B-D4DA-2103-2E97EE58E4A8}"/>
              </a:ext>
            </a:extLst>
          </p:cNvPr>
          <p:cNvSpPr>
            <a:spLocks noGrp="1"/>
          </p:cNvSpPr>
          <p:nvPr>
            <p:ph type="ctrTitle"/>
          </p:nvPr>
        </p:nvSpPr>
        <p:spPr>
          <a:xfrm>
            <a:off x="282360" y="5381733"/>
            <a:ext cx="4046492" cy="736868"/>
          </a:xfrm>
        </p:spPr>
        <p:txBody>
          <a:bodyPr/>
          <a:lstStyle/>
          <a:p>
            <a:r>
              <a:rPr lang="en-US" dirty="0"/>
              <a:t>LESSON BLOCK 4</a:t>
            </a:r>
          </a:p>
        </p:txBody>
      </p:sp>
      <p:sp>
        <p:nvSpPr>
          <p:cNvPr id="12" name="Text Placeholder 11">
            <a:extLst>
              <a:ext uri="{FF2B5EF4-FFF2-40B4-BE49-F238E27FC236}">
                <a16:creationId xmlns:a16="http://schemas.microsoft.com/office/drawing/2014/main" id="{1AE5F877-548C-0EDA-B0D7-B5E156ACF1CA}"/>
              </a:ext>
            </a:extLst>
          </p:cNvPr>
          <p:cNvSpPr>
            <a:spLocks noGrp="1"/>
          </p:cNvSpPr>
          <p:nvPr>
            <p:ph type="body" sz="quarter" idx="10"/>
          </p:nvPr>
        </p:nvSpPr>
        <p:spPr>
          <a:xfrm>
            <a:off x="282361" y="6056090"/>
            <a:ext cx="1169551" cy="353943"/>
          </a:xfrm>
        </p:spPr>
        <p:txBody>
          <a:bodyPr/>
          <a:lstStyle/>
          <a:p>
            <a:r>
              <a:rPr lang="en-US" dirty="0">
                <a:solidFill>
                  <a:srgbClr val="FF00FF"/>
                </a:solidFill>
              </a:rPr>
              <a:t>PROTEST</a:t>
            </a:r>
          </a:p>
        </p:txBody>
      </p:sp>
    </p:spTree>
    <p:extLst>
      <p:ext uri="{BB962C8B-B14F-4D97-AF65-F5344CB8AC3E}">
        <p14:creationId xmlns:p14="http://schemas.microsoft.com/office/powerpoint/2010/main" val="4152748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A7D0A-B255-1ECF-4946-A75CDE352C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CFB911-59FB-EAC0-4594-9F175F838979}"/>
              </a:ext>
            </a:extLst>
          </p:cNvPr>
          <p:cNvSpPr>
            <a:spLocks noGrp="1"/>
          </p:cNvSpPr>
          <p:nvPr>
            <p:ph type="ctrTitle"/>
          </p:nvPr>
        </p:nvSpPr>
        <p:spPr>
          <a:xfrm>
            <a:off x="412309" y="393192"/>
            <a:ext cx="3713132" cy="963534"/>
          </a:xfrm>
        </p:spPr>
        <p:txBody>
          <a:bodyPr/>
          <a:lstStyle/>
          <a:p>
            <a:r>
              <a:rPr lang="en-US" dirty="0"/>
              <a:t>LISTENING</a:t>
            </a:r>
          </a:p>
        </p:txBody>
      </p:sp>
      <p:sp>
        <p:nvSpPr>
          <p:cNvPr id="3" name="Subtitle 2">
            <a:extLst>
              <a:ext uri="{FF2B5EF4-FFF2-40B4-BE49-F238E27FC236}">
                <a16:creationId xmlns:a16="http://schemas.microsoft.com/office/drawing/2014/main" id="{FFFA12F9-FF78-C7C2-BBEE-1E91DAA5639D}"/>
              </a:ext>
            </a:extLst>
          </p:cNvPr>
          <p:cNvSpPr>
            <a:spLocks noGrp="1"/>
          </p:cNvSpPr>
          <p:nvPr>
            <p:ph type="subTitle" idx="4294967295"/>
          </p:nvPr>
        </p:nvSpPr>
        <p:spPr>
          <a:xfrm>
            <a:off x="0" y="5265738"/>
            <a:ext cx="4575175" cy="365125"/>
          </a:xfrm>
        </p:spPr>
        <p:txBody>
          <a:bodyPr/>
          <a:lstStyle/>
          <a:p>
            <a:r>
              <a:rPr lang="en-US" dirty="0"/>
              <a:t>Subtitle goes here if you need it</a:t>
            </a:r>
          </a:p>
        </p:txBody>
      </p:sp>
      <p:sp>
        <p:nvSpPr>
          <p:cNvPr id="8" name="Slide Number Placeholder 7">
            <a:extLst>
              <a:ext uri="{FF2B5EF4-FFF2-40B4-BE49-F238E27FC236}">
                <a16:creationId xmlns:a16="http://schemas.microsoft.com/office/drawing/2014/main" id="{C0312AB6-AE9B-A0B6-A700-94354AF524A4}"/>
              </a:ext>
            </a:extLst>
          </p:cNvPr>
          <p:cNvSpPr>
            <a:spLocks noGrp="1"/>
          </p:cNvSpPr>
          <p:nvPr>
            <p:ph type="sldNum" sz="quarter" idx="4294967295"/>
          </p:nvPr>
        </p:nvSpPr>
        <p:spPr>
          <a:xfrm>
            <a:off x="0" y="6494463"/>
            <a:ext cx="474663" cy="18256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79</a:t>
            </a:fld>
            <a:endParaRPr kumimoji="0" lang="en-US" sz="800" b="0" i="0" u="none" strike="noStrike" kern="1200" cap="none" spc="0" normalizeH="0" baseline="0" noProof="0" dirty="0">
              <a:ln>
                <a:noFill/>
              </a:ln>
              <a:solidFill>
                <a:srgbClr val="000000"/>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1201841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4D39A-DFAE-0920-0EF0-9FBF0D7081A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D3CA15A-1A54-6B5A-C2EF-EFEA4B53EA00}"/>
              </a:ext>
            </a:extLst>
          </p:cNvPr>
          <p:cNvSpPr>
            <a:spLocks noGrp="1"/>
          </p:cNvSpPr>
          <p:nvPr>
            <p:ph type="body" sz="quarter" idx="13"/>
          </p:nvPr>
        </p:nvSpPr>
        <p:spPr/>
        <p:txBody>
          <a:bodyPr/>
          <a:lstStyle/>
          <a:p>
            <a:pPr marL="571500" indent="-571500">
              <a:buFont typeface="Arial" panose="020B0604020202020204" pitchFamily="34" charset="0"/>
              <a:buChar char="•"/>
            </a:pPr>
            <a:r>
              <a:rPr lang="en-US" dirty="0"/>
              <a:t>Has anyone seen anything that looks like this before?</a:t>
            </a:r>
          </a:p>
          <a:p>
            <a:pPr marL="571500" indent="-571500">
              <a:buFont typeface="Arial" panose="020B0604020202020204" pitchFamily="34" charset="0"/>
              <a:buChar char="•"/>
            </a:pPr>
            <a:r>
              <a:rPr lang="en-US" dirty="0"/>
              <a:t>Does it look old or new?</a:t>
            </a:r>
          </a:p>
          <a:p>
            <a:pPr marL="571500" indent="-571500">
              <a:buFont typeface="Arial" panose="020B0604020202020204" pitchFamily="34" charset="0"/>
              <a:buChar char="•"/>
            </a:pPr>
            <a:r>
              <a:rPr lang="en-US" dirty="0"/>
              <a:t>Where would you expect to see it?</a:t>
            </a:r>
          </a:p>
          <a:p>
            <a:pPr marL="571500" indent="-571500">
              <a:buFont typeface="Arial" panose="020B0604020202020204" pitchFamily="34" charset="0"/>
              <a:buChar char="•"/>
            </a:pPr>
            <a:r>
              <a:rPr lang="en-US" dirty="0"/>
              <a:t>What kind of sound would you expect it to make?</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FAB4E511-9169-3C96-69B8-0BC996208240}"/>
              </a:ext>
            </a:extLst>
          </p:cNvPr>
          <p:cNvSpPr>
            <a:spLocks noGrp="1"/>
          </p:cNvSpPr>
          <p:nvPr>
            <p:ph type="sldNum" sz="quarter" idx="18"/>
          </p:nvPr>
        </p:nvSpPr>
        <p:spPr/>
        <p:txBody>
          <a:bodyPr/>
          <a:lstStyle/>
          <a:p>
            <a:fld id="{1AD59F8F-821C-794D-AFBA-1518A32149B9}" type="slidenum">
              <a:rPr lang="en-US" smtClean="0"/>
              <a:pPr/>
              <a:t>8</a:t>
            </a:fld>
            <a:endParaRPr lang="en-US" dirty="0"/>
          </a:p>
        </p:txBody>
      </p:sp>
    </p:spTree>
    <p:extLst>
      <p:ext uri="{BB962C8B-B14F-4D97-AF65-F5344CB8AC3E}">
        <p14:creationId xmlns:p14="http://schemas.microsoft.com/office/powerpoint/2010/main" val="3921613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F5DD4D-2F4C-BA62-208D-F78B005ACD54}"/>
              </a:ext>
            </a:extLst>
          </p:cNvPr>
          <p:cNvSpPr>
            <a:spLocks noGrp="1"/>
          </p:cNvSpPr>
          <p:nvPr>
            <p:ph type="body" sz="quarter" idx="13"/>
          </p:nvPr>
        </p:nvSpPr>
        <p:spPr/>
        <p:txBody>
          <a:bodyPr/>
          <a:lstStyle/>
          <a:p>
            <a:pPr marL="571500" indent="-571500">
              <a:buFont typeface="Arial" panose="020B0604020202020204" pitchFamily="34" charset="0"/>
              <a:buChar char="•"/>
            </a:pPr>
            <a:r>
              <a:rPr lang="en-US" dirty="0"/>
              <a:t>What was a time you took a stand? </a:t>
            </a:r>
          </a:p>
          <a:p>
            <a:pPr marL="571500" indent="-571500">
              <a:buFont typeface="Arial" panose="020B0604020202020204" pitchFamily="34" charset="0"/>
              <a:buChar char="•"/>
            </a:pPr>
            <a:r>
              <a:rPr lang="en-US" dirty="0"/>
              <a:t>What were you standing up for? </a:t>
            </a:r>
          </a:p>
          <a:p>
            <a:pPr marL="571500" indent="-571500">
              <a:buFont typeface="Arial" panose="020B0604020202020204" pitchFamily="34" charset="0"/>
              <a:buChar char="•"/>
            </a:pPr>
            <a:r>
              <a:rPr lang="en-US" dirty="0"/>
              <a:t>Who was there with you? </a:t>
            </a:r>
          </a:p>
          <a:p>
            <a:pPr marL="571500" indent="-571500">
              <a:buFont typeface="Arial" panose="020B0604020202020204" pitchFamily="34" charset="0"/>
              <a:buChar char="•"/>
            </a:pPr>
            <a:r>
              <a:rPr lang="en-US" dirty="0"/>
              <a:t>Where was it? </a:t>
            </a:r>
          </a:p>
          <a:p>
            <a:pPr marL="571500" indent="-571500">
              <a:buFont typeface="Arial" panose="020B0604020202020204" pitchFamily="34" charset="0"/>
              <a:buChar char="•"/>
            </a:pPr>
            <a:r>
              <a:rPr lang="en-US" dirty="0"/>
              <a:t>How did you do it? </a:t>
            </a:r>
          </a:p>
          <a:p>
            <a:pPr marL="571500" indent="-571500">
              <a:buFont typeface="Arial" panose="020B0604020202020204" pitchFamily="34" charset="0"/>
              <a:buChar char="•"/>
            </a:pPr>
            <a:r>
              <a:rPr lang="en-US" dirty="0"/>
              <a:t>How did it feel?</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9FC0993D-5057-0FB0-A34A-1C0F55C47ED2}"/>
              </a:ext>
            </a:extLst>
          </p:cNvPr>
          <p:cNvSpPr>
            <a:spLocks noGrp="1"/>
          </p:cNvSpPr>
          <p:nvPr>
            <p:ph type="sldNum" sz="quarter" idx="18"/>
          </p:nvPr>
        </p:nvSpPr>
        <p:spPr/>
        <p:txBody>
          <a:bodyPr/>
          <a:lstStyle/>
          <a:p>
            <a:fld id="{1AD59F8F-821C-794D-AFBA-1518A32149B9}" type="slidenum">
              <a:rPr lang="en-US" smtClean="0"/>
              <a:pPr/>
              <a:t>80</a:t>
            </a:fld>
            <a:endParaRPr lang="en-US" dirty="0"/>
          </a:p>
        </p:txBody>
      </p:sp>
    </p:spTree>
    <p:extLst>
      <p:ext uri="{BB962C8B-B14F-4D97-AF65-F5344CB8AC3E}">
        <p14:creationId xmlns:p14="http://schemas.microsoft.com/office/powerpoint/2010/main" val="2618499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n-US" dirty="0"/>
              <a:t>Listen and reflect on the questions on the next slide. </a:t>
            </a:r>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fld id="{1AD59F8F-821C-794D-AFBA-1518A32149B9}" type="slidenum">
              <a:rPr lang="en-US" smtClean="0"/>
              <a:pPr/>
              <a:t>81</a:t>
            </a:fld>
            <a:endParaRPr lang="en-US" dirty="0"/>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n-US" dirty="0" err="1"/>
              <a:t>Affilando</a:t>
            </a:r>
            <a:r>
              <a:rPr lang="en-US" dirty="0"/>
              <a:t> </a:t>
            </a:r>
            <a:r>
              <a:rPr lang="en-US" dirty="0" err="1"/>
              <a:t>los</a:t>
            </a:r>
            <a:r>
              <a:rPr lang="en-US" dirty="0"/>
              <a:t> </a:t>
            </a:r>
            <a:r>
              <a:rPr lang="en-US" dirty="0" err="1"/>
              <a:t>Cuchillos</a:t>
            </a:r>
            <a:endParaRPr lang="en-US" dirty="0"/>
          </a:p>
          <a:p>
            <a:r>
              <a:rPr lang="en-US" dirty="0"/>
              <a:t>By Bad Bunny, </a:t>
            </a:r>
            <a:r>
              <a:rPr lang="en-US" dirty="0" err="1"/>
              <a:t>Residente</a:t>
            </a:r>
            <a:r>
              <a:rPr lang="en-US" dirty="0"/>
              <a:t>, and </a:t>
            </a:r>
            <a:r>
              <a:rPr lang="en-US" dirty="0" err="1"/>
              <a:t>iLe</a:t>
            </a:r>
            <a:endParaRPr lang="en-US" dirty="0"/>
          </a:p>
          <a:p>
            <a:r>
              <a:rPr lang="en-US" dirty="0"/>
              <a:t>Residents de </a:t>
            </a:r>
            <a:r>
              <a:rPr lang="en-US" dirty="0" err="1"/>
              <a:t>calle</a:t>
            </a:r>
            <a:r>
              <a:rPr lang="en-US" dirty="0"/>
              <a:t>, 2019</a:t>
            </a:r>
          </a:p>
        </p:txBody>
      </p:sp>
      <p:pic>
        <p:nvPicPr>
          <p:cNvPr id="6" name="Online Media 5" title="Residente, iLe &amp; Bad Bunny - Afilando los Cuchillos (Cover Audio)">
            <a:hlinkClick r:id="" action="ppaction://media"/>
            <a:extLst>
              <a:ext uri="{FF2B5EF4-FFF2-40B4-BE49-F238E27FC236}">
                <a16:creationId xmlns:a16="http://schemas.microsoft.com/office/drawing/2014/main" id="{8176F90C-8C8C-EF10-BF5B-2DB22C2C9B0E}"/>
              </a:ext>
            </a:extLst>
          </p:cNvPr>
          <p:cNvPicPr>
            <a:picLocks noRot="1" noChangeAspect="1"/>
          </p:cNvPicPr>
          <p:nvPr>
            <a:videoFile r:link="rId1"/>
          </p:nvPr>
        </p:nvPicPr>
        <p:blipFill>
          <a:blip r:embed="rId3"/>
          <a:stretch>
            <a:fillRect/>
          </a:stretch>
        </p:blipFill>
        <p:spPr>
          <a:xfrm>
            <a:off x="401411" y="1084419"/>
            <a:ext cx="7741201" cy="4373789"/>
          </a:xfrm>
          <a:prstGeom prst="rect">
            <a:avLst/>
          </a:prstGeom>
        </p:spPr>
      </p:pic>
    </p:spTree>
    <p:extLst>
      <p:ext uri="{BB962C8B-B14F-4D97-AF65-F5344CB8AC3E}">
        <p14:creationId xmlns:p14="http://schemas.microsoft.com/office/powerpoint/2010/main" val="3007484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2B355-9C4C-93A6-03BC-D8F64BD86B7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65CC76-C277-0B3B-B27A-6F37605DDFD4}"/>
              </a:ext>
            </a:extLst>
          </p:cNvPr>
          <p:cNvSpPr>
            <a:spLocks noGrp="1"/>
          </p:cNvSpPr>
          <p:nvPr>
            <p:ph type="body" sz="quarter" idx="13"/>
          </p:nvPr>
        </p:nvSpPr>
        <p:spPr>
          <a:xfrm>
            <a:off x="431155" y="1203324"/>
            <a:ext cx="9114345" cy="4765675"/>
          </a:xfrm>
        </p:spPr>
        <p:txBody>
          <a:bodyPr/>
          <a:lstStyle/>
          <a:p>
            <a:pPr marL="571500" indent="-571500">
              <a:buFont typeface="Arial" panose="020B0604020202020204" pitchFamily="34" charset="0"/>
              <a:buChar char="•"/>
            </a:pPr>
            <a:r>
              <a:rPr lang="en-US" dirty="0"/>
              <a:t>Do you notice any ways the evocative title “sharpening the knives” show up musically in this track?</a:t>
            </a:r>
          </a:p>
          <a:p>
            <a:pPr marL="571500" indent="-571500">
              <a:buFont typeface="Arial" panose="020B0604020202020204" pitchFamily="34" charset="0"/>
              <a:buChar char="•"/>
            </a:pPr>
            <a:r>
              <a:rPr lang="en-US" dirty="0"/>
              <a:t>What musical elements help to emphasize the defiant aspects of the message?</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A583E243-A86C-CD92-AF1C-F7973CB22E09}"/>
              </a:ext>
            </a:extLst>
          </p:cNvPr>
          <p:cNvSpPr>
            <a:spLocks noGrp="1"/>
          </p:cNvSpPr>
          <p:nvPr>
            <p:ph type="sldNum" sz="quarter" idx="18"/>
          </p:nvPr>
        </p:nvSpPr>
        <p:spPr/>
        <p:txBody>
          <a:bodyPr/>
          <a:lstStyle/>
          <a:p>
            <a:fld id="{1AD59F8F-821C-794D-AFBA-1518A32149B9}" type="slidenum">
              <a:rPr lang="en-US" smtClean="0"/>
              <a:pPr/>
              <a:t>82</a:t>
            </a:fld>
            <a:endParaRPr lang="en-US" dirty="0"/>
          </a:p>
        </p:txBody>
      </p:sp>
    </p:spTree>
    <p:extLst>
      <p:ext uri="{BB962C8B-B14F-4D97-AF65-F5344CB8AC3E}">
        <p14:creationId xmlns:p14="http://schemas.microsoft.com/office/powerpoint/2010/main" val="3413644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BE27-0571-D644-AF03-1BE8CF28129E}"/>
              </a:ext>
            </a:extLst>
          </p:cNvPr>
          <p:cNvSpPr>
            <a:spLocks noGrp="1"/>
          </p:cNvSpPr>
          <p:nvPr>
            <p:ph type="title"/>
          </p:nvPr>
        </p:nvSpPr>
        <p:spPr/>
        <p:txBody>
          <a:bodyPr/>
          <a:lstStyle/>
          <a:p>
            <a:r>
              <a:rPr lang="en-US" dirty="0"/>
              <a:t>Share this short segment about the track to provide more context.</a:t>
            </a:r>
          </a:p>
        </p:txBody>
      </p:sp>
      <p:sp>
        <p:nvSpPr>
          <p:cNvPr id="3" name="Slide Number Placeholder 2">
            <a:extLst>
              <a:ext uri="{FF2B5EF4-FFF2-40B4-BE49-F238E27FC236}">
                <a16:creationId xmlns:a16="http://schemas.microsoft.com/office/drawing/2014/main" id="{E2A0497D-5C22-B04A-FED3-8F95E15EAE18}"/>
              </a:ext>
            </a:extLst>
          </p:cNvPr>
          <p:cNvSpPr>
            <a:spLocks noGrp="1"/>
          </p:cNvSpPr>
          <p:nvPr>
            <p:ph type="sldNum" sz="quarter" idx="18"/>
          </p:nvPr>
        </p:nvSpPr>
        <p:spPr/>
        <p:txBody>
          <a:bodyPr/>
          <a:lstStyle/>
          <a:p>
            <a:fld id="{1AD59F8F-821C-794D-AFBA-1518A32149B9}" type="slidenum">
              <a:rPr lang="en-US" smtClean="0"/>
              <a:pPr/>
              <a:t>83</a:t>
            </a:fld>
            <a:endParaRPr lang="en-US" dirty="0"/>
          </a:p>
        </p:txBody>
      </p:sp>
      <p:sp>
        <p:nvSpPr>
          <p:cNvPr id="5" name="Text Placeholder 4">
            <a:extLst>
              <a:ext uri="{FF2B5EF4-FFF2-40B4-BE49-F238E27FC236}">
                <a16:creationId xmlns:a16="http://schemas.microsoft.com/office/drawing/2014/main" id="{EDFDD705-64BC-EC93-71EA-A60DC1D18E97}"/>
              </a:ext>
            </a:extLst>
          </p:cNvPr>
          <p:cNvSpPr>
            <a:spLocks noGrp="1"/>
          </p:cNvSpPr>
          <p:nvPr>
            <p:ph type="body" sz="quarter" idx="21"/>
          </p:nvPr>
        </p:nvSpPr>
        <p:spPr/>
        <p:txBody>
          <a:bodyPr/>
          <a:lstStyle/>
          <a:p>
            <a:r>
              <a:rPr lang="es-ES" dirty="0"/>
              <a:t>Contreras, </a:t>
            </a:r>
            <a:r>
              <a:rPr lang="es-ES" dirty="0" err="1"/>
              <a:t>Felix</a:t>
            </a:r>
            <a:r>
              <a:rPr lang="es-ES" dirty="0"/>
              <a:t>. “A Puerto Rico </a:t>
            </a:r>
            <a:r>
              <a:rPr lang="es-ES" dirty="0" err="1"/>
              <a:t>Protest</a:t>
            </a:r>
            <a:r>
              <a:rPr lang="es-ES" dirty="0"/>
              <a:t> Song: ‘Afilando Los Cuchillos.’” NPR, 28 </a:t>
            </a:r>
            <a:r>
              <a:rPr lang="es-ES" dirty="0" err="1"/>
              <a:t>July</a:t>
            </a:r>
            <a:r>
              <a:rPr lang="es-ES" dirty="0"/>
              <a:t> 2019</a:t>
            </a:r>
            <a:endParaRPr lang="en-US" dirty="0"/>
          </a:p>
        </p:txBody>
      </p:sp>
      <p:pic>
        <p:nvPicPr>
          <p:cNvPr id="4" name="20190728_atc_a_puerto_rico_protest_song_afilando_los_cuchillos">
            <a:hlinkClick r:id="" action="ppaction://media"/>
            <a:extLst>
              <a:ext uri="{FF2B5EF4-FFF2-40B4-BE49-F238E27FC236}">
                <a16:creationId xmlns:a16="http://schemas.microsoft.com/office/drawing/2014/main" id="{084B6770-35BB-3A43-98B8-3D0A7CB0B89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2915" y="4497481"/>
            <a:ext cx="609600" cy="609600"/>
          </a:xfrm>
          <a:prstGeom prst="rect">
            <a:avLst/>
          </a:prstGeom>
        </p:spPr>
      </p:pic>
    </p:spTree>
    <p:extLst>
      <p:ext uri="{BB962C8B-B14F-4D97-AF65-F5344CB8AC3E}">
        <p14:creationId xmlns:p14="http://schemas.microsoft.com/office/powerpoint/2010/main" val="57974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66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08BA7-F02D-55CB-91AA-8FF12B8F7FB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4E765A8-4478-DAF1-B01E-20D4610AEAF0}"/>
              </a:ext>
            </a:extLst>
          </p:cNvPr>
          <p:cNvSpPr>
            <a:spLocks noGrp="1"/>
          </p:cNvSpPr>
          <p:nvPr>
            <p:ph type="body" sz="quarter" idx="13"/>
          </p:nvPr>
        </p:nvSpPr>
        <p:spPr>
          <a:xfrm>
            <a:off x="431155" y="1203325"/>
            <a:ext cx="9114345" cy="4537076"/>
          </a:xfrm>
        </p:spPr>
        <p:txBody>
          <a:bodyPr/>
          <a:lstStyle/>
          <a:p>
            <a:pPr marL="571500" indent="-571500">
              <a:buFont typeface="Arial" panose="020B0604020202020204" pitchFamily="34" charset="0"/>
              <a:buChar char="•"/>
            </a:pPr>
            <a:r>
              <a:rPr lang="en-US" sz="2400" dirty="0"/>
              <a:t>The song was entirely written, recorded, and released for free on YouTube within 24 hours. How does the ability to create and distribute a powerful political message almost instantly change the relationship between artists, protest movements, and traditional media like radio or news outlets?</a:t>
            </a:r>
          </a:p>
          <a:p>
            <a:pPr marL="571500" indent="-571500">
              <a:buFont typeface="Arial" panose="020B0604020202020204" pitchFamily="34" charset="0"/>
              <a:buChar char="•"/>
            </a:pPr>
            <a:r>
              <a:rPr lang="en-US" sz="2400" dirty="0"/>
              <a:t>What unique power do major celebrity artists bring to a local political protest? Why might their public involvement legitimize or amplify the struggle to a global audience? Are there any downsides?</a:t>
            </a:r>
          </a:p>
          <a:p>
            <a:pPr marL="571500" indent="-571500">
              <a:buFont typeface="Arial" panose="020B0604020202020204" pitchFamily="34" charset="0"/>
              <a:buChar char="•"/>
            </a:pPr>
            <a:r>
              <a:rPr lang="en-US" sz="2400" dirty="0"/>
              <a:t>Why would artists choose to risk alienating conservative listeners by using offensive language to denounce a politician? </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882CDBA3-309F-60E6-D007-E713B80A6FE1}"/>
              </a:ext>
            </a:extLst>
          </p:cNvPr>
          <p:cNvSpPr>
            <a:spLocks noGrp="1"/>
          </p:cNvSpPr>
          <p:nvPr>
            <p:ph type="sldNum" sz="quarter" idx="18"/>
          </p:nvPr>
        </p:nvSpPr>
        <p:spPr/>
        <p:txBody>
          <a:bodyPr/>
          <a:lstStyle/>
          <a:p>
            <a:fld id="{1AD59F8F-821C-794D-AFBA-1518A32149B9}" type="slidenum">
              <a:rPr lang="en-US" smtClean="0"/>
              <a:pPr/>
              <a:t>84</a:t>
            </a:fld>
            <a:endParaRPr lang="en-US" dirty="0"/>
          </a:p>
        </p:txBody>
      </p:sp>
    </p:spTree>
    <p:extLst>
      <p:ext uri="{BB962C8B-B14F-4D97-AF65-F5344CB8AC3E}">
        <p14:creationId xmlns:p14="http://schemas.microsoft.com/office/powerpoint/2010/main" val="3669752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C07A3-CC4D-8AB2-2998-45FEFC062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C3AD19-7F96-2096-0A09-D024240A5EEB}"/>
              </a:ext>
            </a:extLst>
          </p:cNvPr>
          <p:cNvSpPr>
            <a:spLocks noGrp="1"/>
          </p:cNvSpPr>
          <p:nvPr>
            <p:ph type="ctrTitle"/>
          </p:nvPr>
        </p:nvSpPr>
        <p:spPr>
          <a:xfrm>
            <a:off x="412309" y="393192"/>
            <a:ext cx="3317896" cy="963534"/>
          </a:xfrm>
        </p:spPr>
        <p:txBody>
          <a:bodyPr/>
          <a:lstStyle/>
          <a:p>
            <a:r>
              <a:rPr lang="en-US" dirty="0"/>
              <a:t>LOOKING</a:t>
            </a:r>
          </a:p>
        </p:txBody>
      </p:sp>
      <p:sp>
        <p:nvSpPr>
          <p:cNvPr id="3" name="Subtitle 2">
            <a:extLst>
              <a:ext uri="{FF2B5EF4-FFF2-40B4-BE49-F238E27FC236}">
                <a16:creationId xmlns:a16="http://schemas.microsoft.com/office/drawing/2014/main" id="{78CEF4E0-0027-5F49-CE9E-4D9E5C028872}"/>
              </a:ext>
            </a:extLst>
          </p:cNvPr>
          <p:cNvSpPr>
            <a:spLocks noGrp="1"/>
          </p:cNvSpPr>
          <p:nvPr>
            <p:ph type="subTitle" idx="4294967295"/>
          </p:nvPr>
        </p:nvSpPr>
        <p:spPr>
          <a:xfrm>
            <a:off x="0" y="5265738"/>
            <a:ext cx="4575175" cy="365125"/>
          </a:xfrm>
        </p:spPr>
        <p:txBody>
          <a:bodyPr/>
          <a:lstStyle/>
          <a:p>
            <a:r>
              <a:rPr lang="en-US" dirty="0"/>
              <a:t>Subtitle goes here if you need it</a:t>
            </a:r>
          </a:p>
        </p:txBody>
      </p:sp>
      <p:sp>
        <p:nvSpPr>
          <p:cNvPr id="8" name="Slide Number Placeholder 7">
            <a:extLst>
              <a:ext uri="{FF2B5EF4-FFF2-40B4-BE49-F238E27FC236}">
                <a16:creationId xmlns:a16="http://schemas.microsoft.com/office/drawing/2014/main" id="{162FCEF6-6F09-96B1-B972-D3D607503235}"/>
              </a:ext>
            </a:extLst>
          </p:cNvPr>
          <p:cNvSpPr>
            <a:spLocks noGrp="1"/>
          </p:cNvSpPr>
          <p:nvPr>
            <p:ph type="sldNum" sz="quarter" idx="4294967295"/>
          </p:nvPr>
        </p:nvSpPr>
        <p:spPr>
          <a:xfrm>
            <a:off x="0" y="6494463"/>
            <a:ext cx="474663" cy="18256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a:t>
            </a:fld>
            <a:endParaRPr kumimoji="0" lang="en-US" sz="800" b="0" i="0" u="none" strike="noStrike" kern="1200" cap="none" spc="0" normalizeH="0" baseline="0" noProof="0" dirty="0">
              <a:ln>
                <a:noFill/>
              </a:ln>
              <a:solidFill>
                <a:srgbClr val="000000"/>
              </a:solidFill>
              <a:effectLst/>
              <a:uLnTx/>
              <a:uFillTx/>
              <a:latin typeface="MCA U ten U five" panose="02000507000000020003" pitchFamily="2" charset="77"/>
              <a:ea typeface="+mn-ea"/>
              <a:cs typeface="+mn-cs"/>
            </a:endParaRPr>
          </a:p>
        </p:txBody>
      </p:sp>
    </p:spTree>
    <p:extLst>
      <p:ext uri="{BB962C8B-B14F-4D97-AF65-F5344CB8AC3E}">
        <p14:creationId xmlns:p14="http://schemas.microsoft.com/office/powerpoint/2010/main" val="1840285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99DFC-AE03-801A-7739-D07C2817D6E7}"/>
              </a:ext>
            </a:extLst>
          </p:cNvPr>
          <p:cNvSpPr>
            <a:spLocks noGrp="1"/>
          </p:cNvSpPr>
          <p:nvPr>
            <p:ph type="title"/>
          </p:nvPr>
        </p:nvSpPr>
        <p:spPr/>
        <p:txBody>
          <a:bodyPr/>
          <a:lstStyle/>
          <a:p>
            <a:r>
              <a:rPr lang="en-US" sz="2400" dirty="0"/>
              <a:t>Eric Rojas, Ricky Martin (C), </a:t>
            </a:r>
            <a:r>
              <a:rPr lang="en-US" sz="2400" i="1" dirty="0"/>
              <a:t>Puerto Rican rapper René Pérez, aka </a:t>
            </a:r>
            <a:r>
              <a:rPr lang="en-US" sz="2400" i="1" dirty="0" err="1"/>
              <a:t>Residente</a:t>
            </a:r>
            <a:r>
              <a:rPr lang="en-US" sz="2400" i="1" dirty="0"/>
              <a:t>, (R), Puerto Rican reggaetón singer Bad Bunny (T), take part of a demonstration demanding Governor Ricardo Rosselló's resignation in San Juan, Puerto Rico on July 17</a:t>
            </a:r>
            <a:r>
              <a:rPr lang="en-US" sz="2400" dirty="0"/>
              <a:t>, 2019.</a:t>
            </a:r>
            <a:br>
              <a:rPr lang="en-US" dirty="0"/>
            </a:br>
            <a:br>
              <a:rPr lang="en-US" dirty="0"/>
            </a:br>
            <a:endParaRPr lang="en-US" dirty="0"/>
          </a:p>
        </p:txBody>
      </p:sp>
      <p:sp>
        <p:nvSpPr>
          <p:cNvPr id="3" name="Slide Number Placeholder 2">
            <a:extLst>
              <a:ext uri="{FF2B5EF4-FFF2-40B4-BE49-F238E27FC236}">
                <a16:creationId xmlns:a16="http://schemas.microsoft.com/office/drawing/2014/main" id="{43C568B4-58BA-2AE1-F5CC-489FD1D60C8B}"/>
              </a:ext>
            </a:extLst>
          </p:cNvPr>
          <p:cNvSpPr>
            <a:spLocks noGrp="1"/>
          </p:cNvSpPr>
          <p:nvPr>
            <p:ph type="sldNum" sz="quarter" idx="18"/>
          </p:nvPr>
        </p:nvSpPr>
        <p:spPr/>
        <p:txBody>
          <a:bodyPr/>
          <a:lstStyle/>
          <a:p>
            <a:fld id="{1AD59F8F-821C-794D-AFBA-1518A32149B9}" type="slidenum">
              <a:rPr lang="en-US" smtClean="0"/>
              <a:pPr/>
              <a:t>86</a:t>
            </a:fld>
            <a:endParaRPr lang="en-US" dirty="0"/>
          </a:p>
        </p:txBody>
      </p:sp>
      <p:sp>
        <p:nvSpPr>
          <p:cNvPr id="5" name="Text Placeholder 4">
            <a:extLst>
              <a:ext uri="{FF2B5EF4-FFF2-40B4-BE49-F238E27FC236}">
                <a16:creationId xmlns:a16="http://schemas.microsoft.com/office/drawing/2014/main" id="{0EE212B6-0564-1898-2A35-43BEC9403D7E}"/>
              </a:ext>
            </a:extLst>
          </p:cNvPr>
          <p:cNvSpPr>
            <a:spLocks noGrp="1"/>
          </p:cNvSpPr>
          <p:nvPr>
            <p:ph type="body" sz="quarter" idx="21"/>
          </p:nvPr>
        </p:nvSpPr>
        <p:spPr>
          <a:xfrm>
            <a:off x="398266" y="5314860"/>
            <a:ext cx="11378560" cy="606232"/>
          </a:xfrm>
        </p:spPr>
        <p:txBody>
          <a:bodyPr/>
          <a:lstStyle/>
          <a:p>
            <a:r>
              <a:rPr lang="en-US" dirty="0"/>
              <a:t>Eric Rojas (b. 1988, San Juan, Puerto Rico; lives in San Juan, Puerto Rico)</a:t>
            </a:r>
          </a:p>
          <a:p>
            <a:r>
              <a:rPr lang="en-US" dirty="0"/>
              <a:t>Ricky Martin (C), Puerto Rican rapper René Pérez, aka </a:t>
            </a:r>
            <a:r>
              <a:rPr lang="en-US" dirty="0" err="1"/>
              <a:t>Residente</a:t>
            </a:r>
            <a:r>
              <a:rPr lang="en-US" dirty="0"/>
              <a:t>, (R), Puerto Rican reggaetón singer Bad Bunny (T), take part of a demonstration demanding Governor Ricardo Rosselló's resignation in San Juan, Puerto Rico on July 17, 2019.</a:t>
            </a:r>
          </a:p>
          <a:p>
            <a:r>
              <a:rPr lang="en-US" dirty="0"/>
              <a:t>Digital Photograph</a:t>
            </a:r>
          </a:p>
          <a:p>
            <a:r>
              <a:rPr lang="en-US" dirty="0"/>
              <a:t>Courtesy of the artist</a:t>
            </a:r>
          </a:p>
        </p:txBody>
      </p:sp>
      <p:pic>
        <p:nvPicPr>
          <p:cNvPr id="7" name="Picture 6">
            <a:extLst>
              <a:ext uri="{FF2B5EF4-FFF2-40B4-BE49-F238E27FC236}">
                <a16:creationId xmlns:a16="http://schemas.microsoft.com/office/drawing/2014/main" id="{6D14EF33-7005-65A3-561A-357ECBBA2705}"/>
              </a:ext>
            </a:extLst>
          </p:cNvPr>
          <p:cNvPicPr>
            <a:picLocks noChangeAspect="1"/>
          </p:cNvPicPr>
          <p:nvPr/>
        </p:nvPicPr>
        <p:blipFill>
          <a:blip r:embed="rId2"/>
          <a:stretch>
            <a:fillRect/>
          </a:stretch>
        </p:blipFill>
        <p:spPr>
          <a:xfrm>
            <a:off x="398266" y="1361872"/>
            <a:ext cx="5975805" cy="3952987"/>
          </a:xfrm>
          <a:prstGeom prst="rect">
            <a:avLst/>
          </a:prstGeom>
        </p:spPr>
      </p:pic>
    </p:spTree>
    <p:extLst>
      <p:ext uri="{BB962C8B-B14F-4D97-AF65-F5344CB8AC3E}">
        <p14:creationId xmlns:p14="http://schemas.microsoft.com/office/powerpoint/2010/main" val="1343686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4D39A-DFAE-0920-0EF0-9FBF0D7081A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D3CA15A-1A54-6B5A-C2EF-EFEA4B53EA00}"/>
              </a:ext>
            </a:extLst>
          </p:cNvPr>
          <p:cNvSpPr>
            <a:spLocks noGrp="1"/>
          </p:cNvSpPr>
          <p:nvPr>
            <p:ph type="body" sz="quarter" idx="13"/>
          </p:nvPr>
        </p:nvSpPr>
        <p:spPr>
          <a:xfrm>
            <a:off x="431155" y="1203325"/>
            <a:ext cx="9114345" cy="4360896"/>
          </a:xfrm>
        </p:spPr>
        <p:txBody>
          <a:bodyPr/>
          <a:lstStyle/>
          <a:p>
            <a:pPr marL="571500" indent="-571500">
              <a:buFont typeface="Arial" panose="020B0604020202020204" pitchFamily="34" charset="0"/>
              <a:buChar char="•"/>
            </a:pPr>
            <a:r>
              <a:rPr lang="en-US" sz="2000" dirty="0"/>
              <a:t>What kind of event is this? How can you tell?</a:t>
            </a:r>
          </a:p>
          <a:p>
            <a:pPr marL="571500" indent="-571500">
              <a:buFont typeface="Arial" panose="020B0604020202020204" pitchFamily="34" charset="0"/>
              <a:buChar char="•"/>
            </a:pPr>
            <a:r>
              <a:rPr lang="en-US" sz="2000" dirty="0"/>
              <a:t>What is the energy of the protest?</a:t>
            </a:r>
          </a:p>
          <a:p>
            <a:pPr marL="571500" indent="-571500">
              <a:buFont typeface="Arial" panose="020B0604020202020204" pitchFamily="34" charset="0"/>
              <a:buChar char="•"/>
            </a:pPr>
            <a:r>
              <a:rPr lang="en-US" sz="2000" dirty="0"/>
              <a:t>Can you read any of the signs? What do you think they are protesting?</a:t>
            </a:r>
          </a:p>
          <a:p>
            <a:pPr marL="571500" indent="-571500">
              <a:buFont typeface="Arial" panose="020B0604020202020204" pitchFamily="34" charset="0"/>
              <a:buChar char="•"/>
            </a:pPr>
            <a:r>
              <a:rPr lang="en-US" sz="2000" dirty="0"/>
              <a:t>Who are the people in this image? Can you make any of them out?</a:t>
            </a:r>
          </a:p>
          <a:p>
            <a:pPr marL="571500" indent="-571500">
              <a:buFont typeface="Arial" panose="020B0604020202020204" pitchFamily="34" charset="0"/>
              <a:buChar char="•"/>
            </a:pPr>
            <a:r>
              <a:rPr lang="en-US" sz="2000" dirty="0"/>
              <a:t>The person holding the flag is the musician Benito Antonio Martínez Ocasio better known as Bad Bunny. What do you already know about him? </a:t>
            </a:r>
          </a:p>
          <a:p>
            <a:pPr marL="571500" indent="-571500">
              <a:buFont typeface="Arial" panose="020B0604020202020204" pitchFamily="34" charset="0"/>
              <a:buChar char="•"/>
            </a:pPr>
            <a:r>
              <a:rPr lang="en-US" sz="2000" dirty="0"/>
              <a:t>Have you ever seen images of celebrities at protests? What did it make you feel?</a:t>
            </a:r>
          </a:p>
          <a:p>
            <a:pPr marL="571500" indent="-571500">
              <a:buFont typeface="Arial" panose="020B0604020202020204" pitchFamily="34" charset="0"/>
              <a:buChar char="•"/>
            </a:pPr>
            <a:r>
              <a:rPr lang="en-US" sz="2000" dirty="0"/>
              <a:t>Does this image remind you of any other images you have seen before? </a:t>
            </a:r>
          </a:p>
        </p:txBody>
      </p:sp>
      <p:sp>
        <p:nvSpPr>
          <p:cNvPr id="3" name="Slide Number Placeholder 2">
            <a:extLst>
              <a:ext uri="{FF2B5EF4-FFF2-40B4-BE49-F238E27FC236}">
                <a16:creationId xmlns:a16="http://schemas.microsoft.com/office/drawing/2014/main" id="{FAB4E511-9169-3C96-69B8-0BC996208240}"/>
              </a:ext>
            </a:extLst>
          </p:cNvPr>
          <p:cNvSpPr>
            <a:spLocks noGrp="1"/>
          </p:cNvSpPr>
          <p:nvPr>
            <p:ph type="sldNum" sz="quarter" idx="18"/>
          </p:nvPr>
        </p:nvSpPr>
        <p:spPr/>
        <p:txBody>
          <a:bodyPr/>
          <a:lstStyle/>
          <a:p>
            <a:fld id="{1AD59F8F-821C-794D-AFBA-1518A32149B9}" type="slidenum">
              <a:rPr lang="en-US" smtClean="0"/>
              <a:pPr/>
              <a:t>87</a:t>
            </a:fld>
            <a:endParaRPr lang="en-US" dirty="0"/>
          </a:p>
        </p:txBody>
      </p:sp>
    </p:spTree>
    <p:extLst>
      <p:ext uri="{BB962C8B-B14F-4D97-AF65-F5344CB8AC3E}">
        <p14:creationId xmlns:p14="http://schemas.microsoft.com/office/powerpoint/2010/main" val="4173812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FE319-8AC5-E80E-9D18-984738703D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5AE099-F87C-9784-864B-E6CF0B77ACEE}"/>
              </a:ext>
            </a:extLst>
          </p:cNvPr>
          <p:cNvSpPr>
            <a:spLocks noGrp="1"/>
          </p:cNvSpPr>
          <p:nvPr>
            <p:ph type="title"/>
          </p:nvPr>
        </p:nvSpPr>
        <p:spPr/>
        <p:txBody>
          <a:bodyPr/>
          <a:lstStyle/>
          <a:p>
            <a:r>
              <a:rPr lang="en-US" dirty="0"/>
              <a:t>Eugène Delacroix, </a:t>
            </a:r>
            <a:r>
              <a:rPr lang="en-US" i="1" dirty="0"/>
              <a:t>Liberty Leading the People</a:t>
            </a:r>
            <a:r>
              <a:rPr lang="en-US" dirty="0"/>
              <a:t>, 1830</a:t>
            </a:r>
            <a:br>
              <a:rPr lang="en-US" dirty="0"/>
            </a:br>
            <a:br>
              <a:rPr lang="en-US" dirty="0"/>
            </a:br>
            <a:endParaRPr lang="en-US" dirty="0"/>
          </a:p>
        </p:txBody>
      </p:sp>
      <p:sp>
        <p:nvSpPr>
          <p:cNvPr id="3" name="Slide Number Placeholder 2">
            <a:extLst>
              <a:ext uri="{FF2B5EF4-FFF2-40B4-BE49-F238E27FC236}">
                <a16:creationId xmlns:a16="http://schemas.microsoft.com/office/drawing/2014/main" id="{09CD98B8-3FDD-67C6-E428-CD8FBD6F0070}"/>
              </a:ext>
            </a:extLst>
          </p:cNvPr>
          <p:cNvSpPr>
            <a:spLocks noGrp="1"/>
          </p:cNvSpPr>
          <p:nvPr>
            <p:ph type="sldNum" sz="quarter" idx="18"/>
          </p:nvPr>
        </p:nvSpPr>
        <p:spPr/>
        <p:txBody>
          <a:bodyPr/>
          <a:lstStyle/>
          <a:p>
            <a:fld id="{1AD59F8F-821C-794D-AFBA-1518A32149B9}" type="slidenum">
              <a:rPr lang="en-US" smtClean="0"/>
              <a:pPr/>
              <a:t>88</a:t>
            </a:fld>
            <a:endParaRPr lang="en-US" dirty="0"/>
          </a:p>
        </p:txBody>
      </p:sp>
      <p:sp>
        <p:nvSpPr>
          <p:cNvPr id="5" name="Text Placeholder 4">
            <a:extLst>
              <a:ext uri="{FF2B5EF4-FFF2-40B4-BE49-F238E27FC236}">
                <a16:creationId xmlns:a16="http://schemas.microsoft.com/office/drawing/2014/main" id="{5CC64C05-7A5F-6040-B83D-DF4F295C9B8B}"/>
              </a:ext>
            </a:extLst>
          </p:cNvPr>
          <p:cNvSpPr>
            <a:spLocks noGrp="1"/>
          </p:cNvSpPr>
          <p:nvPr>
            <p:ph type="body" sz="quarter" idx="21"/>
          </p:nvPr>
        </p:nvSpPr>
        <p:spPr>
          <a:xfrm>
            <a:off x="398266" y="5314860"/>
            <a:ext cx="11378560" cy="606232"/>
          </a:xfrm>
        </p:spPr>
        <p:txBody>
          <a:bodyPr/>
          <a:lstStyle/>
          <a:p>
            <a:r>
              <a:rPr lang="en-US" dirty="0"/>
              <a:t>Delacroix, Eugène</a:t>
            </a:r>
          </a:p>
          <a:p>
            <a:r>
              <a:rPr lang="en-US" dirty="0"/>
              <a:t>Liberty Leading the People. 1830. Oil on canvas</a:t>
            </a:r>
          </a:p>
          <a:p>
            <a:r>
              <a:rPr lang="en-US" dirty="0"/>
              <a:t>Louvre Museum</a:t>
            </a:r>
          </a:p>
        </p:txBody>
      </p:sp>
      <p:pic>
        <p:nvPicPr>
          <p:cNvPr id="6" name="Picture 5">
            <a:extLst>
              <a:ext uri="{FF2B5EF4-FFF2-40B4-BE49-F238E27FC236}">
                <a16:creationId xmlns:a16="http://schemas.microsoft.com/office/drawing/2014/main" id="{93A9E4C0-70F4-9264-75DB-15F1878F9398}"/>
              </a:ext>
            </a:extLst>
          </p:cNvPr>
          <p:cNvPicPr>
            <a:picLocks noChangeAspect="1"/>
          </p:cNvPicPr>
          <p:nvPr/>
        </p:nvPicPr>
        <p:blipFill>
          <a:blip r:embed="rId2"/>
          <a:stretch>
            <a:fillRect/>
          </a:stretch>
        </p:blipFill>
        <p:spPr>
          <a:xfrm>
            <a:off x="398266" y="1267299"/>
            <a:ext cx="4973094" cy="3987800"/>
          </a:xfrm>
          <a:prstGeom prst="rect">
            <a:avLst/>
          </a:prstGeom>
        </p:spPr>
      </p:pic>
    </p:spTree>
    <p:extLst>
      <p:ext uri="{BB962C8B-B14F-4D97-AF65-F5344CB8AC3E}">
        <p14:creationId xmlns:p14="http://schemas.microsoft.com/office/powerpoint/2010/main" val="359546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35E58-6FCD-C346-0E85-4C58193844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BC39745-41F2-0E2E-AA3A-A1ACF59FA78C}"/>
              </a:ext>
            </a:extLst>
          </p:cNvPr>
          <p:cNvSpPr>
            <a:spLocks noGrp="1"/>
          </p:cNvSpPr>
          <p:nvPr>
            <p:ph type="body" sz="quarter" idx="13"/>
          </p:nvPr>
        </p:nvSpPr>
        <p:spPr/>
        <p:txBody>
          <a:bodyPr/>
          <a:lstStyle/>
          <a:p>
            <a:pPr marL="571500" indent="-571500">
              <a:buFont typeface="Arial" panose="020B0604020202020204" pitchFamily="34" charset="0"/>
              <a:buChar char="•"/>
            </a:pPr>
            <a:r>
              <a:rPr lang="en-US" sz="1800" dirty="0"/>
              <a:t>What similarities do you see with this image? What do you think these people are protesting? How does it look different? </a:t>
            </a:r>
          </a:p>
          <a:p>
            <a:pPr marL="571500" indent="-571500">
              <a:buFont typeface="Arial" panose="020B0604020202020204" pitchFamily="34" charset="0"/>
              <a:buChar char="•"/>
            </a:pPr>
            <a:r>
              <a:rPr lang="en-US" sz="1800" dirty="0"/>
              <a:t>How do we encounter images from protests or other political movements? What do the images look like? Where do you find them? Why do we take pictures? What role do images play in political movements? </a:t>
            </a:r>
          </a:p>
          <a:p>
            <a:pPr marL="571500" indent="-571500">
              <a:buFont typeface="Arial" panose="020B0604020202020204" pitchFamily="34" charset="0"/>
              <a:buChar char="•"/>
            </a:pPr>
            <a:r>
              <a:rPr lang="en-US" sz="1800" dirty="0"/>
              <a:t>Delacroix’s painting is centered on the allegorical figure of Liberty, a nude-to-the-waist personification of the idea of freedom. Rojas’s photograph features the musician Bad Bunny at the peak of the crowd. Both figures occupy the visual peak of the composition. What do these different people suggest about how we should understand revolution in the 21st century?</a:t>
            </a:r>
          </a:p>
          <a:p>
            <a:pPr marL="571500" indent="-571500">
              <a:buFont typeface="Arial" panose="020B0604020202020204" pitchFamily="34" charset="0"/>
              <a:buChar char="•"/>
            </a:pPr>
            <a:r>
              <a:rPr lang="en-US" sz="1800" dirty="0"/>
              <a:t>Delacroix’s Liberty wears the Phrygian cap, a classical signifier of freedom given to freed slaves in ancient Rome. In Rojas's image, Bad Bunny wears </a:t>
            </a:r>
            <a:r>
              <a:rPr lang="en-US" sz="1800" dirty="0" err="1"/>
              <a:t>Nopeet</a:t>
            </a:r>
            <a:r>
              <a:rPr lang="en-US" sz="1800" dirty="0"/>
              <a:t> shield glasses and a face mask. What do these contemporary symbols—often associated with style, privacy, or self-protection—suggest about the nature of political protest and visibility in the age of digital media and government surveillance?</a:t>
            </a:r>
          </a:p>
          <a:p>
            <a:pPr marL="571500" indent="-571500">
              <a:buFont typeface="Arial" panose="020B0604020202020204" pitchFamily="34" charset="0"/>
              <a:buChar char="•"/>
            </a:pPr>
            <a:endParaRPr lang="en-US" sz="2000" dirty="0"/>
          </a:p>
        </p:txBody>
      </p:sp>
      <p:sp>
        <p:nvSpPr>
          <p:cNvPr id="3" name="Slide Number Placeholder 2">
            <a:extLst>
              <a:ext uri="{FF2B5EF4-FFF2-40B4-BE49-F238E27FC236}">
                <a16:creationId xmlns:a16="http://schemas.microsoft.com/office/drawing/2014/main" id="{B27E8907-9D3F-B35F-917B-3FCB9E0C779F}"/>
              </a:ext>
            </a:extLst>
          </p:cNvPr>
          <p:cNvSpPr>
            <a:spLocks noGrp="1"/>
          </p:cNvSpPr>
          <p:nvPr>
            <p:ph type="sldNum" sz="quarter" idx="18"/>
          </p:nvPr>
        </p:nvSpPr>
        <p:spPr/>
        <p:txBody>
          <a:bodyPr/>
          <a:lstStyle/>
          <a:p>
            <a:fld id="{1AD59F8F-821C-794D-AFBA-1518A32149B9}" type="slidenum">
              <a:rPr lang="en-US" smtClean="0"/>
              <a:pPr/>
              <a:t>89</a:t>
            </a:fld>
            <a:endParaRPr lang="en-US" dirty="0"/>
          </a:p>
        </p:txBody>
      </p:sp>
    </p:spTree>
    <p:extLst>
      <p:ext uri="{BB962C8B-B14F-4D97-AF65-F5344CB8AC3E}">
        <p14:creationId xmlns:p14="http://schemas.microsoft.com/office/powerpoint/2010/main" val="4106426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AC540-6793-CAB2-FE1F-EE1367645C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D9AA35-39F7-F8BE-BE4F-B238796CEF70}"/>
              </a:ext>
            </a:extLst>
          </p:cNvPr>
          <p:cNvSpPr>
            <a:spLocks noGrp="1"/>
          </p:cNvSpPr>
          <p:nvPr>
            <p:ph type="title"/>
          </p:nvPr>
        </p:nvSpPr>
        <p:spPr/>
        <p:txBody>
          <a:bodyPr/>
          <a:lstStyle/>
          <a:p>
            <a:r>
              <a:rPr lang="en-US" dirty="0"/>
              <a:t>Cosmo Whyte, </a:t>
            </a:r>
            <a:r>
              <a:rPr lang="en-US" i="1" dirty="0"/>
              <a:t>Sole Imperial, </a:t>
            </a:r>
            <a:r>
              <a:rPr lang="en-US" dirty="0"/>
              <a:t>1996</a:t>
            </a:r>
          </a:p>
        </p:txBody>
      </p:sp>
      <p:sp>
        <p:nvSpPr>
          <p:cNvPr id="3" name="Slide Number Placeholder 2">
            <a:extLst>
              <a:ext uri="{FF2B5EF4-FFF2-40B4-BE49-F238E27FC236}">
                <a16:creationId xmlns:a16="http://schemas.microsoft.com/office/drawing/2014/main" id="{78FC73DC-FB34-DFC4-C98F-6CAD90DDE36F}"/>
              </a:ext>
            </a:extLst>
          </p:cNvPr>
          <p:cNvSpPr>
            <a:spLocks noGrp="1"/>
          </p:cNvSpPr>
          <p:nvPr>
            <p:ph type="sldNum" sz="quarter" idx="18"/>
          </p:nvPr>
        </p:nvSpPr>
        <p:spPr/>
        <p:txBody>
          <a:bodyPr/>
          <a:lstStyle/>
          <a:p>
            <a:fld id="{1AD59F8F-821C-794D-AFBA-1518A32149B9}" type="slidenum">
              <a:rPr lang="en-US" smtClean="0"/>
              <a:pPr/>
              <a:t>9</a:t>
            </a:fld>
            <a:endParaRPr lang="en-US" dirty="0"/>
          </a:p>
        </p:txBody>
      </p:sp>
      <p:sp>
        <p:nvSpPr>
          <p:cNvPr id="5" name="Text Placeholder 4">
            <a:extLst>
              <a:ext uri="{FF2B5EF4-FFF2-40B4-BE49-F238E27FC236}">
                <a16:creationId xmlns:a16="http://schemas.microsoft.com/office/drawing/2014/main" id="{1E710FED-2D4F-B4FF-C898-CABC0AEC19C3}"/>
              </a:ext>
            </a:extLst>
          </p:cNvPr>
          <p:cNvSpPr>
            <a:spLocks noGrp="1"/>
          </p:cNvSpPr>
          <p:nvPr>
            <p:ph type="body" sz="quarter" idx="21"/>
          </p:nvPr>
        </p:nvSpPr>
        <p:spPr>
          <a:xfrm>
            <a:off x="398266" y="5314860"/>
            <a:ext cx="11378560" cy="606232"/>
          </a:xfrm>
        </p:spPr>
        <p:txBody>
          <a:bodyPr/>
          <a:lstStyle/>
          <a:p>
            <a:r>
              <a:rPr lang="en-US" dirty="0"/>
              <a:t>Cosmo Whyte (b. 1982, St. Andrew, Jamaica; lives in Los Angeles, CA)</a:t>
            </a:r>
          </a:p>
          <a:p>
            <a:r>
              <a:rPr lang="en-US" dirty="0"/>
              <a:t>Sole Imperial, 2019</a:t>
            </a:r>
          </a:p>
          <a:p>
            <a:r>
              <a:rPr lang="en-US" dirty="0"/>
              <a:t>Plywood, 12 speakers, 3 horns, 15 tweeters</a:t>
            </a:r>
          </a:p>
          <a:p>
            <a:r>
              <a:rPr lang="en-US" dirty="0"/>
              <a:t>Courtesy of the artist and Anat </a:t>
            </a:r>
            <a:r>
              <a:rPr lang="en-US" dirty="0" err="1"/>
              <a:t>Ebgi</a:t>
            </a:r>
            <a:r>
              <a:rPr lang="en-US" dirty="0"/>
              <a:t> Gallery</a:t>
            </a:r>
          </a:p>
        </p:txBody>
      </p:sp>
      <p:pic>
        <p:nvPicPr>
          <p:cNvPr id="4" name="Picture 3">
            <a:extLst>
              <a:ext uri="{FF2B5EF4-FFF2-40B4-BE49-F238E27FC236}">
                <a16:creationId xmlns:a16="http://schemas.microsoft.com/office/drawing/2014/main" id="{08F757E9-FEFD-0AE0-113C-DD9544FB7879}"/>
              </a:ext>
            </a:extLst>
          </p:cNvPr>
          <p:cNvPicPr>
            <a:picLocks noChangeAspect="1"/>
          </p:cNvPicPr>
          <p:nvPr/>
        </p:nvPicPr>
        <p:blipFill>
          <a:blip r:embed="rId2"/>
          <a:stretch>
            <a:fillRect/>
          </a:stretch>
        </p:blipFill>
        <p:spPr>
          <a:xfrm>
            <a:off x="398266" y="1267299"/>
            <a:ext cx="3080731" cy="3978032"/>
          </a:xfrm>
          <a:prstGeom prst="rect">
            <a:avLst/>
          </a:prstGeom>
        </p:spPr>
      </p:pic>
    </p:spTree>
    <p:extLst>
      <p:ext uri="{BB962C8B-B14F-4D97-AF65-F5344CB8AC3E}">
        <p14:creationId xmlns:p14="http://schemas.microsoft.com/office/powerpoint/2010/main" val="216983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B7574-7AC1-40F0-C53E-AA5535F471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2C5C9B6-AA35-FDC1-08EB-93AADB29D6FC}"/>
              </a:ext>
            </a:extLst>
          </p:cNvPr>
          <p:cNvSpPr>
            <a:spLocks noGrp="1"/>
          </p:cNvSpPr>
          <p:nvPr>
            <p:ph type="body" sz="quarter" idx="13"/>
          </p:nvPr>
        </p:nvSpPr>
        <p:spPr/>
        <p:txBody>
          <a:bodyPr/>
          <a:lstStyle/>
          <a:p>
            <a:r>
              <a:rPr lang="en-US" sz="1800" dirty="0"/>
              <a:t>Both central figures hold the national flag. Liberty raises the French tricolor, while Bad Bunny holds the Puerto Rican flag. </a:t>
            </a:r>
            <a:r>
              <a:rPr lang="en-US" sz="1800" dirty="0" err="1"/>
              <a:t>Residente</a:t>
            </a:r>
            <a:r>
              <a:rPr lang="en-US" sz="1800" dirty="0"/>
              <a:t> commented that during the Verano del ‘19, Puerto Ricans of opposite political persuasions stood behind the country's flag as a symbol of unity. </a:t>
            </a:r>
          </a:p>
          <a:p>
            <a:pPr marL="571500" indent="-571500">
              <a:buFont typeface="Arial" panose="020B0604020202020204" pitchFamily="34" charset="0"/>
              <a:buChar char="•"/>
            </a:pPr>
            <a:r>
              <a:rPr lang="en-US" sz="1800" dirty="0"/>
              <a:t>How does the act of holding the national flag function as a symbol of unity and a rejection of corruption in that nation?</a:t>
            </a:r>
          </a:p>
          <a:p>
            <a:r>
              <a:rPr lang="en-US" sz="1800" dirty="0"/>
              <a:t>Delacroix intentionally included figures of all social classes—a worker in an apron, a middle-class man in the top hat, and a schoolboy—to suggest that the revolution was for everyone. The Verano del ‘19 protests were similarly inclusive. </a:t>
            </a:r>
          </a:p>
          <a:p>
            <a:pPr marL="571500" indent="-571500">
              <a:buFont typeface="Arial" panose="020B0604020202020204" pitchFamily="34" charset="0"/>
              <a:buChar char="•"/>
            </a:pPr>
            <a:r>
              <a:rPr lang="en-US" sz="1800" dirty="0"/>
              <a:t>What are the visible signs in the Rojas photograph (clothing, accessories, position in the crowd) that suggest this protest unified people from diverse social classes, sexualities, and communities?</a:t>
            </a:r>
          </a:p>
          <a:p>
            <a:r>
              <a:rPr lang="en-US" sz="1800" dirty="0"/>
              <a:t>Delacroix’s protesters carry military weapons (a bayonetted musket, pistols) used for conflict on barricades. In the Puerto Rican protests, dance and music became acts of resistance. </a:t>
            </a:r>
          </a:p>
          <a:p>
            <a:pPr marL="571500" indent="-571500">
              <a:buFont typeface="Arial" panose="020B0604020202020204" pitchFamily="34" charset="0"/>
              <a:buChar char="•"/>
            </a:pPr>
            <a:r>
              <a:rPr lang="en-US" sz="1800" dirty="0"/>
              <a:t>-What are the non-traditional instruments of dissent pictured in Rojas photograph?</a:t>
            </a:r>
          </a:p>
          <a:p>
            <a:pPr marL="571500" indent="-571500">
              <a:buFont typeface="Arial" panose="020B0604020202020204" pitchFamily="34" charset="0"/>
              <a:buChar char="•"/>
            </a:pPr>
            <a:endParaRPr lang="en-US" sz="2000" dirty="0"/>
          </a:p>
        </p:txBody>
      </p:sp>
      <p:sp>
        <p:nvSpPr>
          <p:cNvPr id="3" name="Slide Number Placeholder 2">
            <a:extLst>
              <a:ext uri="{FF2B5EF4-FFF2-40B4-BE49-F238E27FC236}">
                <a16:creationId xmlns:a16="http://schemas.microsoft.com/office/drawing/2014/main" id="{433194EA-32BB-3665-F865-FC146A6BA1C9}"/>
              </a:ext>
            </a:extLst>
          </p:cNvPr>
          <p:cNvSpPr>
            <a:spLocks noGrp="1"/>
          </p:cNvSpPr>
          <p:nvPr>
            <p:ph type="sldNum" sz="quarter" idx="18"/>
          </p:nvPr>
        </p:nvSpPr>
        <p:spPr/>
        <p:txBody>
          <a:bodyPr/>
          <a:lstStyle/>
          <a:p>
            <a:fld id="{1AD59F8F-821C-794D-AFBA-1518A32149B9}" type="slidenum">
              <a:rPr lang="en-US" smtClean="0"/>
              <a:pPr/>
              <a:t>90</a:t>
            </a:fld>
            <a:endParaRPr lang="en-US" dirty="0"/>
          </a:p>
        </p:txBody>
      </p:sp>
    </p:spTree>
    <p:extLst>
      <p:ext uri="{BB962C8B-B14F-4D97-AF65-F5344CB8AC3E}">
        <p14:creationId xmlns:p14="http://schemas.microsoft.com/office/powerpoint/2010/main" val="168491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AC540-6793-CAB2-FE1F-EE1367645C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D9AA35-39F7-F8BE-BE4F-B238796CEF70}"/>
              </a:ext>
            </a:extLst>
          </p:cNvPr>
          <p:cNvSpPr>
            <a:spLocks noGrp="1"/>
          </p:cNvSpPr>
          <p:nvPr>
            <p:ph type="title"/>
          </p:nvPr>
        </p:nvSpPr>
        <p:spPr/>
        <p:txBody>
          <a:bodyPr/>
          <a:lstStyle/>
          <a:p>
            <a:r>
              <a:rPr lang="es-ES" dirty="0" err="1"/>
              <a:t>Supakid</a:t>
            </a:r>
            <a:r>
              <a:rPr lang="es-ES" dirty="0"/>
              <a:t>, </a:t>
            </a:r>
            <a:r>
              <a:rPr lang="es-ES" i="1" dirty="0" err="1"/>
              <a:t>Untitled</a:t>
            </a:r>
            <a:r>
              <a:rPr lang="es-ES" i="1" dirty="0"/>
              <a:t> (Ricky Renuncia), </a:t>
            </a:r>
            <a:r>
              <a:rPr lang="es-ES" dirty="0"/>
              <a:t>2019</a:t>
            </a:r>
            <a:br>
              <a:rPr lang="es-ES" dirty="0"/>
            </a:br>
            <a:endParaRPr lang="en-US" dirty="0"/>
          </a:p>
        </p:txBody>
      </p:sp>
      <p:sp>
        <p:nvSpPr>
          <p:cNvPr id="3" name="Slide Number Placeholder 2">
            <a:extLst>
              <a:ext uri="{FF2B5EF4-FFF2-40B4-BE49-F238E27FC236}">
                <a16:creationId xmlns:a16="http://schemas.microsoft.com/office/drawing/2014/main" id="{78FC73DC-FB34-DFC4-C98F-6CAD90DDE36F}"/>
              </a:ext>
            </a:extLst>
          </p:cNvPr>
          <p:cNvSpPr>
            <a:spLocks noGrp="1"/>
          </p:cNvSpPr>
          <p:nvPr>
            <p:ph type="sldNum" sz="quarter" idx="18"/>
          </p:nvPr>
        </p:nvSpPr>
        <p:spPr/>
        <p:txBody>
          <a:bodyPr/>
          <a:lstStyle/>
          <a:p>
            <a:fld id="{1AD59F8F-821C-794D-AFBA-1518A32149B9}" type="slidenum">
              <a:rPr lang="en-US" smtClean="0"/>
              <a:pPr/>
              <a:t>91</a:t>
            </a:fld>
            <a:endParaRPr lang="en-US" dirty="0"/>
          </a:p>
        </p:txBody>
      </p:sp>
      <p:sp>
        <p:nvSpPr>
          <p:cNvPr id="5" name="Text Placeholder 4">
            <a:extLst>
              <a:ext uri="{FF2B5EF4-FFF2-40B4-BE49-F238E27FC236}">
                <a16:creationId xmlns:a16="http://schemas.microsoft.com/office/drawing/2014/main" id="{1E710FED-2D4F-B4FF-C898-CABC0AEC19C3}"/>
              </a:ext>
            </a:extLst>
          </p:cNvPr>
          <p:cNvSpPr>
            <a:spLocks noGrp="1"/>
          </p:cNvSpPr>
          <p:nvPr>
            <p:ph type="body" sz="quarter" idx="21"/>
          </p:nvPr>
        </p:nvSpPr>
        <p:spPr>
          <a:xfrm>
            <a:off x="398266" y="5314860"/>
            <a:ext cx="11378560" cy="606232"/>
          </a:xfrm>
        </p:spPr>
        <p:txBody>
          <a:bodyPr/>
          <a:lstStyle/>
          <a:p>
            <a:r>
              <a:rPr lang="en-US" dirty="0"/>
              <a:t>Untitled (Ricky </a:t>
            </a:r>
            <a:r>
              <a:rPr lang="en-US" dirty="0" err="1"/>
              <a:t>Renuncia</a:t>
            </a:r>
            <a:r>
              <a:rPr lang="en-US" dirty="0"/>
              <a:t>), 2019</a:t>
            </a:r>
          </a:p>
          <a:p>
            <a:r>
              <a:rPr lang="en-US" dirty="0" err="1"/>
              <a:t>Supakid</a:t>
            </a:r>
            <a:r>
              <a:rPr lang="en-US" dirty="0"/>
              <a:t> (b. 1985, Bayamón, Puerto Rico; lives in San Juan, Puerto Rico)</a:t>
            </a:r>
          </a:p>
          <a:p>
            <a:r>
              <a:rPr lang="en-US" dirty="0"/>
              <a:t>Digital Photograph</a:t>
            </a:r>
          </a:p>
          <a:p>
            <a:r>
              <a:rPr lang="en-US" dirty="0"/>
              <a:t>Courtesy of the artist</a:t>
            </a:r>
          </a:p>
          <a:p>
            <a:endParaRPr lang="en-US" dirty="0"/>
          </a:p>
        </p:txBody>
      </p:sp>
      <p:pic>
        <p:nvPicPr>
          <p:cNvPr id="7" name="Picture 6">
            <a:extLst>
              <a:ext uri="{FF2B5EF4-FFF2-40B4-BE49-F238E27FC236}">
                <a16:creationId xmlns:a16="http://schemas.microsoft.com/office/drawing/2014/main" id="{B5D6F7FF-8922-80CE-6117-A54C6FA759E9}"/>
              </a:ext>
            </a:extLst>
          </p:cNvPr>
          <p:cNvPicPr>
            <a:picLocks noChangeAspect="1"/>
          </p:cNvPicPr>
          <p:nvPr/>
        </p:nvPicPr>
        <p:blipFill>
          <a:blip r:embed="rId2"/>
          <a:stretch>
            <a:fillRect/>
          </a:stretch>
        </p:blipFill>
        <p:spPr>
          <a:xfrm>
            <a:off x="398266" y="1716087"/>
            <a:ext cx="6095774" cy="3425825"/>
          </a:xfrm>
          <a:prstGeom prst="rect">
            <a:avLst/>
          </a:prstGeom>
        </p:spPr>
      </p:pic>
    </p:spTree>
    <p:extLst>
      <p:ext uri="{BB962C8B-B14F-4D97-AF65-F5344CB8AC3E}">
        <p14:creationId xmlns:p14="http://schemas.microsoft.com/office/powerpoint/2010/main" val="1826383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ED5C6-6677-24EE-9B43-F83BB468FCC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0E9C797-4E1F-1B53-DE89-D0AA37D023FF}"/>
              </a:ext>
            </a:extLst>
          </p:cNvPr>
          <p:cNvSpPr>
            <a:spLocks noGrp="1"/>
          </p:cNvSpPr>
          <p:nvPr>
            <p:ph type="body" sz="quarter" idx="13"/>
          </p:nvPr>
        </p:nvSpPr>
        <p:spPr/>
        <p:txBody>
          <a:bodyPr/>
          <a:lstStyle/>
          <a:p>
            <a:pPr marL="571500" indent="-571500">
              <a:buFont typeface="Arial" panose="020B0604020202020204" pitchFamily="34" charset="0"/>
              <a:buChar char="•"/>
            </a:pPr>
            <a:r>
              <a:rPr lang="en-US" sz="3200" dirty="0"/>
              <a:t>What does the message on the T-shirt suggest about the relationship between dancing and revolution? (“If I can’t dance </a:t>
            </a:r>
            <a:r>
              <a:rPr lang="en-US" sz="3200" dirty="0" err="1"/>
              <a:t>perreo</a:t>
            </a:r>
            <a:r>
              <a:rPr lang="en-US" sz="3200" dirty="0"/>
              <a:t>, it’s not my revolution.”)</a:t>
            </a:r>
          </a:p>
          <a:p>
            <a:pPr marL="571500" indent="-571500">
              <a:buFont typeface="Arial" panose="020B0604020202020204" pitchFamily="34" charset="0"/>
              <a:buChar char="•"/>
            </a:pPr>
            <a:r>
              <a:rPr lang="en-US" sz="3200" dirty="0"/>
              <a:t>Why might dancing, an activity often associated with fun or entertainment, be considered a form of political protest in this context?</a:t>
            </a:r>
          </a:p>
          <a:p>
            <a:pPr marL="571500" indent="-571500">
              <a:buFont typeface="Arial" panose="020B0604020202020204" pitchFamily="34" charset="0"/>
              <a:buChar char="•"/>
            </a:pPr>
            <a:r>
              <a:rPr lang="en-US" sz="3200" dirty="0"/>
              <a:t>How does the woman's pose, attitude, or style suggest defiance?</a:t>
            </a:r>
          </a:p>
          <a:p>
            <a:pPr marL="571500" indent="-571500">
              <a:buFont typeface="Arial" panose="020B0604020202020204" pitchFamily="34" charset="0"/>
              <a:buChar char="•"/>
            </a:pPr>
            <a:endParaRPr lang="en-US" sz="2000" dirty="0"/>
          </a:p>
        </p:txBody>
      </p:sp>
      <p:sp>
        <p:nvSpPr>
          <p:cNvPr id="3" name="Slide Number Placeholder 2">
            <a:extLst>
              <a:ext uri="{FF2B5EF4-FFF2-40B4-BE49-F238E27FC236}">
                <a16:creationId xmlns:a16="http://schemas.microsoft.com/office/drawing/2014/main" id="{4EFBB022-F299-AC29-FAD0-5A94F5F7B990}"/>
              </a:ext>
            </a:extLst>
          </p:cNvPr>
          <p:cNvSpPr>
            <a:spLocks noGrp="1"/>
          </p:cNvSpPr>
          <p:nvPr>
            <p:ph type="sldNum" sz="quarter" idx="18"/>
          </p:nvPr>
        </p:nvSpPr>
        <p:spPr/>
        <p:txBody>
          <a:bodyPr/>
          <a:lstStyle/>
          <a:p>
            <a:fld id="{1AD59F8F-821C-794D-AFBA-1518A32149B9}" type="slidenum">
              <a:rPr lang="en-US" smtClean="0"/>
              <a:pPr/>
              <a:t>92</a:t>
            </a:fld>
            <a:endParaRPr lang="en-US" dirty="0"/>
          </a:p>
        </p:txBody>
      </p:sp>
    </p:spTree>
    <p:extLst>
      <p:ext uri="{BB962C8B-B14F-4D97-AF65-F5344CB8AC3E}">
        <p14:creationId xmlns:p14="http://schemas.microsoft.com/office/powerpoint/2010/main" val="1540778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4A8239-E405-F2A1-ACCC-25C47956627F}"/>
              </a:ext>
            </a:extLst>
          </p:cNvPr>
          <p:cNvSpPr>
            <a:spLocks noGrp="1"/>
          </p:cNvSpPr>
          <p:nvPr>
            <p:ph type="body" sz="quarter" idx="13"/>
          </p:nvPr>
        </p:nvSpPr>
        <p:spPr>
          <a:xfrm>
            <a:off x="431155" y="1203325"/>
            <a:ext cx="9114345" cy="5172076"/>
          </a:xfrm>
        </p:spPr>
        <p:txBody>
          <a:bodyPr/>
          <a:lstStyle/>
          <a:p>
            <a:r>
              <a:rPr lang="en-US" sz="1800" dirty="0"/>
              <a:t>This photograph documents the </a:t>
            </a:r>
            <a:r>
              <a:rPr lang="en-US" sz="1800" dirty="0" err="1"/>
              <a:t>Perreo</a:t>
            </a:r>
            <a:r>
              <a:rPr lang="en-US" sz="1800" dirty="0"/>
              <a:t> party or Combative Twerking (</a:t>
            </a:r>
            <a:r>
              <a:rPr lang="en-US" sz="1800" dirty="0" err="1"/>
              <a:t>Perreo</a:t>
            </a:r>
            <a:r>
              <a:rPr lang="en-US" sz="1800" dirty="0"/>
              <a:t> </a:t>
            </a:r>
            <a:r>
              <a:rPr lang="en-US" sz="1800" dirty="0" err="1"/>
              <a:t>Combativo</a:t>
            </a:r>
            <a:r>
              <a:rPr lang="en-US" sz="1800" dirty="0"/>
              <a:t>) event that took place in San Juan during the protests to demand the resignation of Governor Ricardo Rosselló. </a:t>
            </a:r>
          </a:p>
          <a:p>
            <a:r>
              <a:rPr lang="en-US" sz="1800" dirty="0"/>
              <a:t>The slogan on the t-shirt reflects the central strategy of </a:t>
            </a:r>
            <a:r>
              <a:rPr lang="en-US" sz="1800" dirty="0" err="1"/>
              <a:t>Perreo</a:t>
            </a:r>
            <a:r>
              <a:rPr lang="en-US" sz="1800" dirty="0"/>
              <a:t> </a:t>
            </a:r>
            <a:r>
              <a:rPr lang="en-US" sz="1800" dirty="0" err="1"/>
              <a:t>Combativo</a:t>
            </a:r>
            <a:r>
              <a:rPr lang="en-US" sz="1800" dirty="0"/>
              <a:t>: using expressive dance—specifically the Reggaetón dance style known as </a:t>
            </a:r>
            <a:r>
              <a:rPr lang="en-US" sz="1800" dirty="0" err="1"/>
              <a:t>perreo</a:t>
            </a:r>
            <a:r>
              <a:rPr lang="en-US" sz="1800" dirty="0"/>
              <a:t>—as a political tool against an oppressive government that had demonstrated misogynistic and homophobic disregard for its people.</a:t>
            </a:r>
          </a:p>
          <a:p>
            <a:r>
              <a:rPr lang="en-US" sz="1800" dirty="0" err="1"/>
              <a:t>Perreo</a:t>
            </a:r>
            <a:r>
              <a:rPr lang="en-US" sz="1800" dirty="0"/>
              <a:t> involves seductive front-to-back hip movements, similar to twerking, and the dance is traditionally categorized as “vulgar.”</a:t>
            </a:r>
          </a:p>
          <a:p>
            <a:r>
              <a:rPr lang="en-US" sz="1800" dirty="0"/>
              <a:t>The </a:t>
            </a:r>
            <a:r>
              <a:rPr lang="en-US" sz="1800" dirty="0" err="1"/>
              <a:t>Perreo</a:t>
            </a:r>
            <a:r>
              <a:rPr lang="en-US" sz="1800" dirty="0"/>
              <a:t> </a:t>
            </a:r>
            <a:r>
              <a:rPr lang="en-US" sz="1800" dirty="0" err="1"/>
              <a:t>Combativo</a:t>
            </a:r>
            <a:r>
              <a:rPr lang="en-US" sz="1800" dirty="0"/>
              <a:t> event was convened by queer individuals (LGBTQ+ and gender non-conforming youth) and allies. It famously occurred on the steps of the central church of the capital, San Juan’s Cathedral. By performing this explicit, sexualized dance in a sacred and traditional space, the protesters were intentionally disrupting heteropatriarchal system and the norms that had historically condemned their sexual freedom.</a:t>
            </a:r>
          </a:p>
          <a:p>
            <a:r>
              <a:rPr lang="en-US" sz="1800" dirty="0"/>
              <a:t>The dance was a way of “putting the body” (</a:t>
            </a:r>
            <a:r>
              <a:rPr lang="en-US" sz="1800" dirty="0" err="1"/>
              <a:t>poner</a:t>
            </a:r>
            <a:r>
              <a:rPr lang="en-US" sz="1800" dirty="0"/>
              <a:t> </a:t>
            </a:r>
            <a:r>
              <a:rPr lang="en-US" sz="1800" dirty="0" err="1"/>
              <a:t>el</a:t>
            </a:r>
            <a:r>
              <a:rPr lang="en-US" sz="1800" dirty="0"/>
              <a:t> </a:t>
            </a:r>
            <a:r>
              <a:rPr lang="en-US" sz="1800" dirty="0" err="1"/>
              <a:t>cuerpo</a:t>
            </a:r>
            <a:r>
              <a:rPr lang="en-US" sz="1800" dirty="0"/>
              <a:t>) forward, asserting the “erotic body as a political instrument of dissent.” For non-white, femme, and queer individuals, this act becomes a means to alter culture and an act of decolonial joy.</a:t>
            </a:r>
          </a:p>
          <a:p>
            <a:endParaRPr lang="en-US" sz="1800" dirty="0"/>
          </a:p>
        </p:txBody>
      </p:sp>
      <p:sp>
        <p:nvSpPr>
          <p:cNvPr id="3" name="Slide Number Placeholder 2">
            <a:extLst>
              <a:ext uri="{FF2B5EF4-FFF2-40B4-BE49-F238E27FC236}">
                <a16:creationId xmlns:a16="http://schemas.microsoft.com/office/drawing/2014/main" id="{CD2196A1-0C30-BD33-93C0-B3904D226A52}"/>
              </a:ext>
            </a:extLst>
          </p:cNvPr>
          <p:cNvSpPr>
            <a:spLocks noGrp="1"/>
          </p:cNvSpPr>
          <p:nvPr>
            <p:ph type="sldNum" sz="quarter" idx="18"/>
          </p:nvPr>
        </p:nvSpPr>
        <p:spPr/>
        <p:txBody>
          <a:bodyPr/>
          <a:lstStyle/>
          <a:p>
            <a:fld id="{1AD59F8F-821C-794D-AFBA-1518A32149B9}" type="slidenum">
              <a:rPr lang="en-US" smtClean="0"/>
              <a:pPr/>
              <a:t>93</a:t>
            </a:fld>
            <a:endParaRPr lang="en-US" dirty="0"/>
          </a:p>
        </p:txBody>
      </p:sp>
    </p:spTree>
    <p:extLst>
      <p:ext uri="{BB962C8B-B14F-4D97-AF65-F5344CB8AC3E}">
        <p14:creationId xmlns:p14="http://schemas.microsoft.com/office/powerpoint/2010/main" val="659228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5DC3D-69B4-1C28-EF31-9011E115C2F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829C57B-1523-C543-F3A5-0BC3A53A3304}"/>
              </a:ext>
            </a:extLst>
          </p:cNvPr>
          <p:cNvSpPr>
            <a:spLocks noGrp="1"/>
          </p:cNvSpPr>
          <p:nvPr>
            <p:ph type="body" sz="quarter" idx="13"/>
          </p:nvPr>
        </p:nvSpPr>
        <p:spPr/>
        <p:txBody>
          <a:bodyPr/>
          <a:lstStyle/>
          <a:p>
            <a:r>
              <a:rPr lang="en-US" sz="2000" dirty="0"/>
              <a:t>The message on the T-shirt captures the idea that liberation must include the right to uninhibited, expressive movement and the freedom to celebrate one’s identity and sexuality, even through practices considered “vulgar” by some.</a:t>
            </a:r>
          </a:p>
          <a:p>
            <a:r>
              <a:rPr lang="en-US" sz="2000" dirty="0"/>
              <a:t>The protests were sparked partly by leaked chats where the governor and his allies used misogynistic and homophobic slurs. </a:t>
            </a:r>
          </a:p>
          <a:p>
            <a:pPr marL="571500" indent="-571500">
              <a:buFont typeface="Arial" panose="020B0604020202020204" pitchFamily="34" charset="0"/>
              <a:buChar char="•"/>
            </a:pPr>
            <a:r>
              <a:rPr lang="en-US" sz="2000" dirty="0"/>
              <a:t>How does the decision to use a sexually explicit dance as a weapon of protest turn the tables on those who tried to control and condemn the people’s bodies and behavior?</a:t>
            </a:r>
          </a:p>
          <a:p>
            <a:pPr marL="571500" indent="-571500">
              <a:buFont typeface="Arial" panose="020B0604020202020204" pitchFamily="34" charset="0"/>
              <a:buChar char="•"/>
            </a:pPr>
            <a:r>
              <a:rPr lang="en-US" sz="2000" dirty="0"/>
              <a:t>The sign says, “If I can't dance </a:t>
            </a:r>
            <a:r>
              <a:rPr lang="en-US" sz="2000" dirty="0" err="1"/>
              <a:t>perreo</a:t>
            </a:r>
            <a:r>
              <a:rPr lang="en-US" sz="2000" dirty="0"/>
              <a:t>, it's not my revolution.”  What does this phrase suggest about the difference between a political revolution fought only with traditional speeches and laws versus one fought through culture, joy, and physical expression?</a:t>
            </a:r>
          </a:p>
          <a:p>
            <a:pPr marL="571500" indent="-571500">
              <a:buFont typeface="Arial" panose="020B0604020202020204" pitchFamily="34" charset="0"/>
              <a:buChar char="•"/>
            </a:pPr>
            <a:endParaRPr lang="en-US" dirty="0"/>
          </a:p>
        </p:txBody>
      </p:sp>
      <p:sp>
        <p:nvSpPr>
          <p:cNvPr id="3" name="Slide Number Placeholder 2">
            <a:extLst>
              <a:ext uri="{FF2B5EF4-FFF2-40B4-BE49-F238E27FC236}">
                <a16:creationId xmlns:a16="http://schemas.microsoft.com/office/drawing/2014/main" id="{B11B43AE-8B2A-9582-886D-E347B0351435}"/>
              </a:ext>
            </a:extLst>
          </p:cNvPr>
          <p:cNvSpPr>
            <a:spLocks noGrp="1"/>
          </p:cNvSpPr>
          <p:nvPr>
            <p:ph type="sldNum" sz="quarter" idx="18"/>
          </p:nvPr>
        </p:nvSpPr>
        <p:spPr/>
        <p:txBody>
          <a:bodyPr/>
          <a:lstStyle/>
          <a:p>
            <a:fld id="{1AD59F8F-821C-794D-AFBA-1518A32149B9}" type="slidenum">
              <a:rPr lang="en-US" smtClean="0"/>
              <a:pPr/>
              <a:t>94</a:t>
            </a:fld>
            <a:endParaRPr lang="en-US" dirty="0"/>
          </a:p>
        </p:txBody>
      </p:sp>
    </p:spTree>
    <p:extLst>
      <p:ext uri="{BB962C8B-B14F-4D97-AF65-F5344CB8AC3E}">
        <p14:creationId xmlns:p14="http://schemas.microsoft.com/office/powerpoint/2010/main" val="218041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D72A7-33A6-0459-A6F6-F11942F99480}"/>
              </a:ext>
            </a:extLst>
          </p:cNvPr>
          <p:cNvSpPr>
            <a:spLocks noGrp="1"/>
          </p:cNvSpPr>
          <p:nvPr>
            <p:ph type="ctrTitle"/>
          </p:nvPr>
        </p:nvSpPr>
        <p:spPr>
          <a:xfrm>
            <a:off x="412309" y="393192"/>
            <a:ext cx="2953053" cy="963534"/>
          </a:xfrm>
        </p:spPr>
        <p:txBody>
          <a:bodyPr/>
          <a:lstStyle/>
          <a:p>
            <a:r>
              <a:rPr lang="en-US" dirty="0"/>
              <a:t>MAKING</a:t>
            </a:r>
          </a:p>
        </p:txBody>
      </p:sp>
    </p:spTree>
    <p:extLst>
      <p:ext uri="{BB962C8B-B14F-4D97-AF65-F5344CB8AC3E}">
        <p14:creationId xmlns:p14="http://schemas.microsoft.com/office/powerpoint/2010/main" val="2157932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9F934-C890-1C53-0506-39BC5958C9F3}"/>
              </a:ext>
            </a:extLst>
          </p:cNvPr>
          <p:cNvSpPr>
            <a:spLocks noGrp="1"/>
          </p:cNvSpPr>
          <p:nvPr>
            <p:ph type="title"/>
          </p:nvPr>
        </p:nvSpPr>
        <p:spPr/>
        <p:txBody>
          <a:bodyPr/>
          <a:lstStyle/>
          <a:p>
            <a:r>
              <a:rPr lang="en-US" dirty="0"/>
              <a:t>SWEATY PALMS</a:t>
            </a:r>
          </a:p>
        </p:txBody>
      </p:sp>
      <p:sp>
        <p:nvSpPr>
          <p:cNvPr id="3" name="Slide Number Placeholder 2">
            <a:extLst>
              <a:ext uri="{FF2B5EF4-FFF2-40B4-BE49-F238E27FC236}">
                <a16:creationId xmlns:a16="http://schemas.microsoft.com/office/drawing/2014/main" id="{CF8C50E4-920E-ECE5-2D03-B39BAD74F012}"/>
              </a:ext>
            </a:extLst>
          </p:cNvPr>
          <p:cNvSpPr>
            <a:spLocks noGrp="1"/>
          </p:cNvSpPr>
          <p:nvPr>
            <p:ph type="sldNum" sz="quarter" idx="18"/>
          </p:nvPr>
        </p:nvSpPr>
        <p:spPr/>
        <p:txBody>
          <a:bodyPr/>
          <a:lstStyle/>
          <a:p>
            <a:fld id="{1AD59F8F-821C-794D-AFBA-1518A32149B9}" type="slidenum">
              <a:rPr lang="en-US" smtClean="0"/>
              <a:pPr/>
              <a:t>96</a:t>
            </a:fld>
            <a:endParaRPr lang="en-US" dirty="0"/>
          </a:p>
        </p:txBody>
      </p:sp>
      <p:sp>
        <p:nvSpPr>
          <p:cNvPr id="5" name="Text Placeholder 4">
            <a:extLst>
              <a:ext uri="{FF2B5EF4-FFF2-40B4-BE49-F238E27FC236}">
                <a16:creationId xmlns:a16="http://schemas.microsoft.com/office/drawing/2014/main" id="{AAD1031E-50A2-D678-E8A4-2F8A608A5D97}"/>
              </a:ext>
            </a:extLst>
          </p:cNvPr>
          <p:cNvSpPr>
            <a:spLocks noGrp="1"/>
          </p:cNvSpPr>
          <p:nvPr>
            <p:ph type="body" sz="quarter" idx="21"/>
          </p:nvPr>
        </p:nvSpPr>
        <p:spPr/>
        <p:txBody>
          <a:bodyPr/>
          <a:lstStyle/>
          <a:p>
            <a:r>
              <a:rPr lang="en-US" dirty="0"/>
              <a:t>Gather materials: Aluminum foil, Smooth card, Masking tape, Newsprint, Cotton rags, Cola, Vegetable oil, Clean Sponge, Roller, Glass for inking, Oil based printing ink, Paper for printing, and a Wooden spoon.</a:t>
            </a:r>
          </a:p>
          <a:p>
            <a:endParaRPr lang="en-US" dirty="0"/>
          </a:p>
        </p:txBody>
      </p:sp>
      <p:sp>
        <p:nvSpPr>
          <p:cNvPr id="6" name="Text Placeholder 5">
            <a:extLst>
              <a:ext uri="{FF2B5EF4-FFF2-40B4-BE49-F238E27FC236}">
                <a16:creationId xmlns:a16="http://schemas.microsoft.com/office/drawing/2014/main" id="{1DEA9676-80DB-954C-2196-5B72E63E21B8}"/>
              </a:ext>
            </a:extLst>
          </p:cNvPr>
          <p:cNvSpPr>
            <a:spLocks noGrp="1"/>
          </p:cNvSpPr>
          <p:nvPr>
            <p:ph type="body" sz="quarter" idx="14"/>
          </p:nvPr>
        </p:nvSpPr>
        <p:spPr/>
        <p:txBody>
          <a:bodyPr/>
          <a:lstStyle/>
          <a:p>
            <a:r>
              <a:rPr lang="en-US" dirty="0"/>
              <a:t>Printmaking with the body</a:t>
            </a:r>
          </a:p>
        </p:txBody>
      </p:sp>
      <p:pic>
        <p:nvPicPr>
          <p:cNvPr id="8" name="Picture 7">
            <a:extLst>
              <a:ext uri="{FF2B5EF4-FFF2-40B4-BE49-F238E27FC236}">
                <a16:creationId xmlns:a16="http://schemas.microsoft.com/office/drawing/2014/main" id="{E83CE4DB-E32B-3D8B-9F77-FB1240CB7FD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01411" y="1084419"/>
            <a:ext cx="8154617" cy="4293916"/>
          </a:xfrm>
          <a:prstGeom prst="rect">
            <a:avLst/>
          </a:prstGeom>
        </p:spPr>
      </p:pic>
    </p:spTree>
    <p:extLst>
      <p:ext uri="{BB962C8B-B14F-4D97-AF65-F5344CB8AC3E}">
        <p14:creationId xmlns:p14="http://schemas.microsoft.com/office/powerpoint/2010/main" val="2227860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FD553C-3667-9055-12E1-6948FC872FD2}"/>
              </a:ext>
            </a:extLst>
          </p:cNvPr>
          <p:cNvSpPr>
            <a:spLocks noGrp="1"/>
          </p:cNvSpPr>
          <p:nvPr>
            <p:ph type="sldNum" sz="quarter" idx="3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3" name="Title 2">
            <a:extLst>
              <a:ext uri="{FF2B5EF4-FFF2-40B4-BE49-F238E27FC236}">
                <a16:creationId xmlns:a16="http://schemas.microsoft.com/office/drawing/2014/main" id="{8BB2FA02-003B-56F4-0D85-AF37F161E90E}"/>
              </a:ext>
            </a:extLst>
          </p:cNvPr>
          <p:cNvSpPr>
            <a:spLocks noGrp="1"/>
          </p:cNvSpPr>
          <p:nvPr>
            <p:ph type="title"/>
          </p:nvPr>
        </p:nvSpPr>
        <p:spPr/>
        <p:txBody>
          <a:bodyPr/>
          <a:lstStyle/>
          <a:p>
            <a:r>
              <a:rPr lang="en-US" dirty="0"/>
              <a:t>SWEATY PALMS</a:t>
            </a:r>
          </a:p>
        </p:txBody>
      </p:sp>
      <p:sp>
        <p:nvSpPr>
          <p:cNvPr id="4" name="Text Placeholder 3">
            <a:extLst>
              <a:ext uri="{FF2B5EF4-FFF2-40B4-BE49-F238E27FC236}">
                <a16:creationId xmlns:a16="http://schemas.microsoft.com/office/drawing/2014/main" id="{8057C24F-445C-C5FB-2220-A9EA7F157EE9}"/>
              </a:ext>
            </a:extLst>
          </p:cNvPr>
          <p:cNvSpPr>
            <a:spLocks noGrp="1"/>
          </p:cNvSpPr>
          <p:nvPr>
            <p:ph type="body" sz="quarter" idx="18"/>
          </p:nvPr>
        </p:nvSpPr>
        <p:spPr/>
        <p:txBody>
          <a:bodyPr/>
          <a:lstStyle/>
          <a:p>
            <a:r>
              <a:rPr lang="en-US" dirty="0"/>
              <a:t>To prepare the plate, tear off a sheet of tin foil and place it shiny side up on a very clean sheet of paper. Place a piece of mount board or an old etching plate in the center, then fold the foil edges over the board to form the back of the plate and tape them securely. </a:t>
            </a:r>
          </a:p>
        </p:txBody>
      </p:sp>
      <p:sp>
        <p:nvSpPr>
          <p:cNvPr id="5" name="Text Placeholder 4">
            <a:extLst>
              <a:ext uri="{FF2B5EF4-FFF2-40B4-BE49-F238E27FC236}">
                <a16:creationId xmlns:a16="http://schemas.microsoft.com/office/drawing/2014/main" id="{1F5FF864-4B9E-9CE5-63F4-32CCF01C13A6}"/>
              </a:ext>
            </a:extLst>
          </p:cNvPr>
          <p:cNvSpPr>
            <a:spLocks noGrp="1"/>
          </p:cNvSpPr>
          <p:nvPr>
            <p:ph type="body" sz="quarter" idx="27"/>
          </p:nvPr>
        </p:nvSpPr>
        <p:spPr/>
        <p:txBody>
          <a:bodyPr/>
          <a:lstStyle/>
          <a:p>
            <a:r>
              <a:rPr lang="en-US" dirty="0"/>
              <a:t>Carefully turn the plate over, making sure not to touch the front (the matte side).</a:t>
            </a:r>
          </a:p>
        </p:txBody>
      </p:sp>
      <p:sp>
        <p:nvSpPr>
          <p:cNvPr id="6" name="Text Placeholder 5">
            <a:extLst>
              <a:ext uri="{FF2B5EF4-FFF2-40B4-BE49-F238E27FC236}">
                <a16:creationId xmlns:a16="http://schemas.microsoft.com/office/drawing/2014/main" id="{9DAAD135-12E3-0AD7-5182-C2092DA3A632}"/>
              </a:ext>
            </a:extLst>
          </p:cNvPr>
          <p:cNvSpPr>
            <a:spLocks noGrp="1"/>
          </p:cNvSpPr>
          <p:nvPr>
            <p:ph type="body" sz="quarter" idx="28"/>
          </p:nvPr>
        </p:nvSpPr>
        <p:spPr/>
        <p:txBody>
          <a:bodyPr/>
          <a:lstStyle/>
          <a:p>
            <a:r>
              <a:rPr lang="en-US" dirty="0"/>
              <a:t>After all materials are prepared, invite students to have a short dance party. Play some of their favorite songs and encourage them to dance for five to ten minutes. Afterwards, have students press a part of their body with visible skin onto the prepared plate. Any area that contains natural oils will appear in the final print.</a:t>
            </a:r>
          </a:p>
        </p:txBody>
      </p:sp>
      <p:pic>
        <p:nvPicPr>
          <p:cNvPr id="16" name="Picture Placeholder 15">
            <a:extLst>
              <a:ext uri="{FF2B5EF4-FFF2-40B4-BE49-F238E27FC236}">
                <a16:creationId xmlns:a16="http://schemas.microsoft.com/office/drawing/2014/main" id="{6F88B752-39E8-BD1F-3AC6-513CCADF6F9A}"/>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23572" r="23572"/>
          <a:stretch/>
        </p:blipFill>
        <p:spPr>
          <a:xfrm>
            <a:off x="4333560" y="1123950"/>
            <a:ext cx="3515361" cy="3502121"/>
          </a:xfrm>
          <a:prstGeom prst="rect">
            <a:avLst/>
          </a:prstGeom>
        </p:spPr>
      </p:pic>
      <p:pic>
        <p:nvPicPr>
          <p:cNvPr id="17" name="Picture Placeholder 16">
            <a:extLst>
              <a:ext uri="{FF2B5EF4-FFF2-40B4-BE49-F238E27FC236}">
                <a16:creationId xmlns:a16="http://schemas.microsoft.com/office/drawing/2014/main" id="{0E31519C-EC1B-8DB3-27E8-A44293D95CB3}"/>
              </a:ext>
            </a:extLst>
          </p:cNvPr>
          <p:cNvPicPr>
            <a:picLocks noGrp="1" noChangeAspect="1"/>
          </p:cNvPicPr>
          <p:nvPr>
            <p:ph type="pic" sz="quarter" idx="35"/>
          </p:nvPr>
        </p:nvPicPr>
        <p:blipFill>
          <a:blip r:embed="rId3">
            <a:extLst>
              <a:ext uri="{28A0092B-C50C-407E-A947-70E740481C1C}">
                <a14:useLocalDpi xmlns:a14="http://schemas.microsoft.com/office/drawing/2010/main" val="0"/>
              </a:ext>
            </a:extLst>
          </a:blip>
          <a:srcRect l="23654" r="23654"/>
          <a:stretch/>
        </p:blipFill>
        <p:spPr>
          <a:xfrm>
            <a:off x="8285493" y="1123950"/>
            <a:ext cx="3504545" cy="3502121"/>
          </a:xfrm>
          <a:prstGeom prst="rect">
            <a:avLst/>
          </a:prstGeom>
        </p:spPr>
      </p:pic>
      <p:sp>
        <p:nvSpPr>
          <p:cNvPr id="10" name="Text Placeholder 9">
            <a:extLst>
              <a:ext uri="{FF2B5EF4-FFF2-40B4-BE49-F238E27FC236}">
                <a16:creationId xmlns:a16="http://schemas.microsoft.com/office/drawing/2014/main" id="{4F2F2E89-7A14-7B92-C82F-17D13A005510}"/>
              </a:ext>
            </a:extLst>
          </p:cNvPr>
          <p:cNvSpPr>
            <a:spLocks noGrp="1"/>
          </p:cNvSpPr>
          <p:nvPr>
            <p:ph type="body" sz="quarter" idx="14"/>
          </p:nvPr>
        </p:nvSpPr>
        <p:spPr/>
        <p:txBody>
          <a:bodyPr/>
          <a:lstStyle/>
          <a:p>
            <a:r>
              <a:rPr lang="en-US" dirty="0"/>
              <a:t>Printmaking with the body</a:t>
            </a:r>
          </a:p>
          <a:p>
            <a:endParaRPr lang="en-US" dirty="0"/>
          </a:p>
        </p:txBody>
      </p:sp>
      <p:pic>
        <p:nvPicPr>
          <p:cNvPr id="15" name="Picture Placeholder 14">
            <a:extLst>
              <a:ext uri="{FF2B5EF4-FFF2-40B4-BE49-F238E27FC236}">
                <a16:creationId xmlns:a16="http://schemas.microsoft.com/office/drawing/2014/main" id="{CBEE3B9B-8B1F-CDF4-7A8C-3340572FF370}"/>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l="15981" r="31163"/>
          <a:stretch>
            <a:fillRect/>
          </a:stretch>
        </p:blipFill>
        <p:spPr>
          <a:xfrm>
            <a:off x="401412" y="1123950"/>
            <a:ext cx="3515362" cy="3502121"/>
          </a:xfrm>
          <a:prstGeom prst="rect">
            <a:avLst/>
          </a:prstGeom>
        </p:spPr>
      </p:pic>
    </p:spTree>
    <p:extLst>
      <p:ext uri="{BB962C8B-B14F-4D97-AF65-F5344CB8AC3E}">
        <p14:creationId xmlns:p14="http://schemas.microsoft.com/office/powerpoint/2010/main" val="2992080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1C006-9DDA-4866-DB35-E00787B1DF4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FE1610-A7BD-BAC3-16E2-F3D06EFD9B56}"/>
              </a:ext>
            </a:extLst>
          </p:cNvPr>
          <p:cNvSpPr>
            <a:spLocks noGrp="1"/>
          </p:cNvSpPr>
          <p:nvPr>
            <p:ph type="sldNum" sz="quarter" idx="3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98</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3" name="Title 2">
            <a:extLst>
              <a:ext uri="{FF2B5EF4-FFF2-40B4-BE49-F238E27FC236}">
                <a16:creationId xmlns:a16="http://schemas.microsoft.com/office/drawing/2014/main" id="{2AE88E31-1133-159F-6293-D18128F32CCB}"/>
              </a:ext>
            </a:extLst>
          </p:cNvPr>
          <p:cNvSpPr>
            <a:spLocks noGrp="1"/>
          </p:cNvSpPr>
          <p:nvPr>
            <p:ph type="title"/>
          </p:nvPr>
        </p:nvSpPr>
        <p:spPr/>
        <p:txBody>
          <a:bodyPr/>
          <a:lstStyle/>
          <a:p>
            <a:r>
              <a:rPr lang="en-US" dirty="0"/>
              <a:t>SWEATY PALMS</a:t>
            </a:r>
          </a:p>
        </p:txBody>
      </p:sp>
      <p:sp>
        <p:nvSpPr>
          <p:cNvPr id="4" name="Text Placeholder 3">
            <a:extLst>
              <a:ext uri="{FF2B5EF4-FFF2-40B4-BE49-F238E27FC236}">
                <a16:creationId xmlns:a16="http://schemas.microsoft.com/office/drawing/2014/main" id="{1AF162B9-6527-5AA2-2781-8C2BEA24D9E0}"/>
              </a:ext>
            </a:extLst>
          </p:cNvPr>
          <p:cNvSpPr>
            <a:spLocks noGrp="1"/>
          </p:cNvSpPr>
          <p:nvPr>
            <p:ph type="body" sz="quarter" idx="18"/>
          </p:nvPr>
        </p:nvSpPr>
        <p:spPr/>
        <p:txBody>
          <a:bodyPr/>
          <a:lstStyle/>
          <a:p>
            <a:r>
              <a:rPr lang="en-US" dirty="0"/>
              <a:t>When you are satisfied with the image, pour cola over the plate from both directions over a sink or container. The cola can be reused for other plates. </a:t>
            </a:r>
          </a:p>
        </p:txBody>
      </p:sp>
      <p:sp>
        <p:nvSpPr>
          <p:cNvPr id="5" name="Text Placeholder 4">
            <a:extLst>
              <a:ext uri="{FF2B5EF4-FFF2-40B4-BE49-F238E27FC236}">
                <a16:creationId xmlns:a16="http://schemas.microsoft.com/office/drawing/2014/main" id="{28AA6AD4-637C-CB7C-97F8-419FC9DE0573}"/>
              </a:ext>
            </a:extLst>
          </p:cNvPr>
          <p:cNvSpPr>
            <a:spLocks noGrp="1"/>
          </p:cNvSpPr>
          <p:nvPr>
            <p:ph type="body" sz="quarter" idx="27"/>
          </p:nvPr>
        </p:nvSpPr>
        <p:spPr/>
        <p:txBody>
          <a:bodyPr/>
          <a:lstStyle/>
          <a:p>
            <a:r>
              <a:rPr lang="en-US" dirty="0"/>
              <a:t>Rinse the plate with water to remove the cola. </a:t>
            </a:r>
          </a:p>
        </p:txBody>
      </p:sp>
      <p:sp>
        <p:nvSpPr>
          <p:cNvPr id="6" name="Text Placeholder 5">
            <a:extLst>
              <a:ext uri="{FF2B5EF4-FFF2-40B4-BE49-F238E27FC236}">
                <a16:creationId xmlns:a16="http://schemas.microsoft.com/office/drawing/2014/main" id="{97FA3E86-B28D-0BCA-7595-CADF4765826E}"/>
              </a:ext>
            </a:extLst>
          </p:cNvPr>
          <p:cNvSpPr>
            <a:spLocks noGrp="1"/>
          </p:cNvSpPr>
          <p:nvPr>
            <p:ph type="body" sz="quarter" idx="28"/>
          </p:nvPr>
        </p:nvSpPr>
        <p:spPr/>
        <p:txBody>
          <a:bodyPr/>
          <a:lstStyle/>
          <a:p>
            <a:r>
              <a:rPr lang="en-US" dirty="0"/>
              <a:t>Gently clean the plate with a rag and a small amount of vegetable oil.</a:t>
            </a:r>
          </a:p>
        </p:txBody>
      </p:sp>
      <p:pic>
        <p:nvPicPr>
          <p:cNvPr id="16" name="Picture Placeholder 15">
            <a:extLst>
              <a:ext uri="{FF2B5EF4-FFF2-40B4-BE49-F238E27FC236}">
                <a16:creationId xmlns:a16="http://schemas.microsoft.com/office/drawing/2014/main" id="{1FD505C8-8CDD-EB43-5187-CF88BA38E321}"/>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25004" r="22140"/>
          <a:stretch>
            <a:fillRect/>
          </a:stretch>
        </p:blipFill>
        <p:spPr>
          <a:xfrm>
            <a:off x="4333560" y="1123950"/>
            <a:ext cx="3515361" cy="3502121"/>
          </a:xfrm>
          <a:prstGeom prst="rect">
            <a:avLst/>
          </a:prstGeom>
        </p:spPr>
      </p:pic>
      <p:pic>
        <p:nvPicPr>
          <p:cNvPr id="17" name="Picture Placeholder 16">
            <a:extLst>
              <a:ext uri="{FF2B5EF4-FFF2-40B4-BE49-F238E27FC236}">
                <a16:creationId xmlns:a16="http://schemas.microsoft.com/office/drawing/2014/main" id="{93CD422E-064D-9449-3D66-CA7DA0DCA3B9}"/>
              </a:ext>
            </a:extLst>
          </p:cNvPr>
          <p:cNvPicPr>
            <a:picLocks noGrp="1" noChangeAspect="1"/>
          </p:cNvPicPr>
          <p:nvPr>
            <p:ph type="pic" sz="quarter" idx="35"/>
          </p:nvPr>
        </p:nvPicPr>
        <p:blipFill>
          <a:blip r:embed="rId3">
            <a:extLst>
              <a:ext uri="{28A0092B-C50C-407E-A947-70E740481C1C}">
                <a14:useLocalDpi xmlns:a14="http://schemas.microsoft.com/office/drawing/2010/main" val="0"/>
              </a:ext>
            </a:extLst>
          </a:blip>
          <a:srcRect l="23654" r="23654"/>
          <a:stretch/>
        </p:blipFill>
        <p:spPr>
          <a:xfrm>
            <a:off x="8285493" y="1123950"/>
            <a:ext cx="3504545" cy="3502121"/>
          </a:xfrm>
          <a:prstGeom prst="rect">
            <a:avLst/>
          </a:prstGeom>
        </p:spPr>
      </p:pic>
      <p:sp>
        <p:nvSpPr>
          <p:cNvPr id="10" name="Text Placeholder 9">
            <a:extLst>
              <a:ext uri="{FF2B5EF4-FFF2-40B4-BE49-F238E27FC236}">
                <a16:creationId xmlns:a16="http://schemas.microsoft.com/office/drawing/2014/main" id="{5101F16D-4CA5-3064-EC64-7201E19C14C8}"/>
              </a:ext>
            </a:extLst>
          </p:cNvPr>
          <p:cNvSpPr>
            <a:spLocks noGrp="1"/>
          </p:cNvSpPr>
          <p:nvPr>
            <p:ph type="body" sz="quarter" idx="14"/>
          </p:nvPr>
        </p:nvSpPr>
        <p:spPr/>
        <p:txBody>
          <a:bodyPr/>
          <a:lstStyle/>
          <a:p>
            <a:r>
              <a:rPr lang="en-US" dirty="0"/>
              <a:t>Printmaking with the body</a:t>
            </a:r>
          </a:p>
          <a:p>
            <a:endParaRPr lang="en-US" dirty="0"/>
          </a:p>
        </p:txBody>
      </p:sp>
      <p:pic>
        <p:nvPicPr>
          <p:cNvPr id="15" name="Picture Placeholder 14">
            <a:extLst>
              <a:ext uri="{FF2B5EF4-FFF2-40B4-BE49-F238E27FC236}">
                <a16:creationId xmlns:a16="http://schemas.microsoft.com/office/drawing/2014/main" id="{158BC8DE-F0B6-781A-E6BE-8756FB161834}"/>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l="26579" r="20564"/>
          <a:stretch>
            <a:fillRect/>
          </a:stretch>
        </p:blipFill>
        <p:spPr>
          <a:xfrm>
            <a:off x="401412" y="1123950"/>
            <a:ext cx="3515362" cy="3502121"/>
          </a:xfrm>
          <a:prstGeom prst="rect">
            <a:avLst/>
          </a:prstGeom>
        </p:spPr>
      </p:pic>
    </p:spTree>
    <p:extLst>
      <p:ext uri="{BB962C8B-B14F-4D97-AF65-F5344CB8AC3E}">
        <p14:creationId xmlns:p14="http://schemas.microsoft.com/office/powerpoint/2010/main" val="2954901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5E1B6-472A-E077-352F-7FB00B7D245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9A2A80-1BD0-0C65-99CD-AEAA45DE6AC0}"/>
              </a:ext>
            </a:extLst>
          </p:cNvPr>
          <p:cNvSpPr>
            <a:spLocks noGrp="1"/>
          </p:cNvSpPr>
          <p:nvPr>
            <p:ph type="sldNum" sz="quarter" idx="3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FFFFFF"/>
                </a:solidFill>
                <a:effectLst/>
                <a:uLnTx/>
                <a:uFillTx/>
                <a:latin typeface="MCA U ten U five" panose="02000507000000020003"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99</a:t>
            </a:fld>
            <a:endParaRPr kumimoji="0" lang="en-US" sz="800" b="0" i="0" u="none" strike="noStrike" kern="1200" cap="none" spc="0" normalizeH="0" baseline="0" noProof="0" dirty="0">
              <a:ln>
                <a:noFill/>
              </a:ln>
              <a:solidFill>
                <a:srgbClr val="FFFFFF"/>
              </a:solidFill>
              <a:effectLst/>
              <a:uLnTx/>
              <a:uFillTx/>
              <a:latin typeface="MCA U ten U five" panose="02000507000000020003" pitchFamily="2" charset="77"/>
              <a:ea typeface="+mn-ea"/>
              <a:cs typeface="+mn-cs"/>
            </a:endParaRPr>
          </a:p>
        </p:txBody>
      </p:sp>
      <p:sp>
        <p:nvSpPr>
          <p:cNvPr id="3" name="Title 2">
            <a:extLst>
              <a:ext uri="{FF2B5EF4-FFF2-40B4-BE49-F238E27FC236}">
                <a16:creationId xmlns:a16="http://schemas.microsoft.com/office/drawing/2014/main" id="{8C173D0A-33A3-E9F5-307C-4BE08CE779A9}"/>
              </a:ext>
            </a:extLst>
          </p:cNvPr>
          <p:cNvSpPr>
            <a:spLocks noGrp="1"/>
          </p:cNvSpPr>
          <p:nvPr>
            <p:ph type="title"/>
          </p:nvPr>
        </p:nvSpPr>
        <p:spPr/>
        <p:txBody>
          <a:bodyPr/>
          <a:lstStyle/>
          <a:p>
            <a:r>
              <a:rPr lang="en-US" dirty="0"/>
              <a:t>SWEATY PALMS</a:t>
            </a:r>
          </a:p>
        </p:txBody>
      </p:sp>
      <p:sp>
        <p:nvSpPr>
          <p:cNvPr id="4" name="Text Placeholder 3">
            <a:extLst>
              <a:ext uri="{FF2B5EF4-FFF2-40B4-BE49-F238E27FC236}">
                <a16:creationId xmlns:a16="http://schemas.microsoft.com/office/drawing/2014/main" id="{94D21425-C7DA-25C5-E64D-CC37900FB4A3}"/>
              </a:ext>
            </a:extLst>
          </p:cNvPr>
          <p:cNvSpPr>
            <a:spLocks noGrp="1"/>
          </p:cNvSpPr>
          <p:nvPr>
            <p:ph type="body" sz="quarter" idx="18"/>
          </p:nvPr>
        </p:nvSpPr>
        <p:spPr/>
        <p:txBody>
          <a:bodyPr/>
          <a:lstStyle/>
          <a:p>
            <a:r>
              <a:rPr lang="en-US" dirty="0"/>
              <a:t>Roll out some oil-based printing ink. </a:t>
            </a:r>
          </a:p>
        </p:txBody>
      </p:sp>
      <p:sp>
        <p:nvSpPr>
          <p:cNvPr id="5" name="Text Placeholder 4">
            <a:extLst>
              <a:ext uri="{FF2B5EF4-FFF2-40B4-BE49-F238E27FC236}">
                <a16:creationId xmlns:a16="http://schemas.microsoft.com/office/drawing/2014/main" id="{D2432A0A-AE61-7D0E-33C6-B3A577F14854}"/>
              </a:ext>
            </a:extLst>
          </p:cNvPr>
          <p:cNvSpPr>
            <a:spLocks noGrp="1"/>
          </p:cNvSpPr>
          <p:nvPr>
            <p:ph type="body" sz="quarter" idx="27"/>
          </p:nvPr>
        </p:nvSpPr>
        <p:spPr/>
        <p:txBody>
          <a:bodyPr/>
          <a:lstStyle/>
          <a:p>
            <a:r>
              <a:rPr lang="en-US" dirty="0"/>
              <a:t>Lightly dampen the plate with a clean sponge and clean water (not too wet), then roll on a thin layer of ink. The roller should be quiet, not “hissing.” </a:t>
            </a:r>
          </a:p>
        </p:txBody>
      </p:sp>
      <p:sp>
        <p:nvSpPr>
          <p:cNvPr id="6" name="Text Placeholder 5">
            <a:extLst>
              <a:ext uri="{FF2B5EF4-FFF2-40B4-BE49-F238E27FC236}">
                <a16:creationId xmlns:a16="http://schemas.microsoft.com/office/drawing/2014/main" id="{D85868DA-D2C6-D5B7-E323-F3FDC249083F}"/>
              </a:ext>
            </a:extLst>
          </p:cNvPr>
          <p:cNvSpPr>
            <a:spLocks noGrp="1"/>
          </p:cNvSpPr>
          <p:nvPr>
            <p:ph type="body" sz="quarter" idx="28"/>
          </p:nvPr>
        </p:nvSpPr>
        <p:spPr/>
        <p:txBody>
          <a:bodyPr/>
          <a:lstStyle/>
          <a:p>
            <a:r>
              <a:rPr lang="en-US" dirty="0"/>
              <a:t>Damp the plate again and roll another thin layer of ink. Repeat until a visible ink film appears on the surface. If the white areas begin to fill with ink, wipe them with a small amount of cola. This can occur due to over-inking, the plate drying out during inking, or overly alkaline sponge water.</a:t>
            </a:r>
          </a:p>
        </p:txBody>
      </p:sp>
      <p:pic>
        <p:nvPicPr>
          <p:cNvPr id="16" name="Picture Placeholder 15">
            <a:extLst>
              <a:ext uri="{FF2B5EF4-FFF2-40B4-BE49-F238E27FC236}">
                <a16:creationId xmlns:a16="http://schemas.microsoft.com/office/drawing/2014/main" id="{8040728A-B9A3-5093-A6EF-2DEF48374D3A}"/>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23572" r="23572"/>
          <a:stretch/>
        </p:blipFill>
        <p:spPr>
          <a:xfrm>
            <a:off x="4333560" y="1123950"/>
            <a:ext cx="3515361" cy="3502121"/>
          </a:xfrm>
          <a:prstGeom prst="rect">
            <a:avLst/>
          </a:prstGeom>
        </p:spPr>
      </p:pic>
      <p:pic>
        <p:nvPicPr>
          <p:cNvPr id="17" name="Picture Placeholder 16">
            <a:extLst>
              <a:ext uri="{FF2B5EF4-FFF2-40B4-BE49-F238E27FC236}">
                <a16:creationId xmlns:a16="http://schemas.microsoft.com/office/drawing/2014/main" id="{FF1D5534-34C5-3FC6-5B76-5344D6EF799F}"/>
              </a:ext>
            </a:extLst>
          </p:cNvPr>
          <p:cNvPicPr>
            <a:picLocks noGrp="1" noChangeAspect="1"/>
          </p:cNvPicPr>
          <p:nvPr>
            <p:ph type="pic" sz="quarter" idx="35"/>
          </p:nvPr>
        </p:nvPicPr>
        <p:blipFill>
          <a:blip r:embed="rId3">
            <a:extLst>
              <a:ext uri="{28A0092B-C50C-407E-A947-70E740481C1C}">
                <a14:useLocalDpi xmlns:a14="http://schemas.microsoft.com/office/drawing/2010/main" val="0"/>
              </a:ext>
            </a:extLst>
          </a:blip>
          <a:srcRect l="25570" t="1893" r="25436" b="5125"/>
          <a:stretch>
            <a:fillRect/>
          </a:stretch>
        </p:blipFill>
        <p:spPr>
          <a:xfrm>
            <a:off x="8285493" y="1123950"/>
            <a:ext cx="3504545" cy="3502121"/>
          </a:xfrm>
          <a:prstGeom prst="rect">
            <a:avLst/>
          </a:prstGeom>
        </p:spPr>
      </p:pic>
      <p:sp>
        <p:nvSpPr>
          <p:cNvPr id="10" name="Text Placeholder 9">
            <a:extLst>
              <a:ext uri="{FF2B5EF4-FFF2-40B4-BE49-F238E27FC236}">
                <a16:creationId xmlns:a16="http://schemas.microsoft.com/office/drawing/2014/main" id="{C7100592-E895-15A3-4C4B-DC98595F4A8F}"/>
              </a:ext>
            </a:extLst>
          </p:cNvPr>
          <p:cNvSpPr>
            <a:spLocks noGrp="1"/>
          </p:cNvSpPr>
          <p:nvPr>
            <p:ph type="body" sz="quarter" idx="14"/>
          </p:nvPr>
        </p:nvSpPr>
        <p:spPr/>
        <p:txBody>
          <a:bodyPr/>
          <a:lstStyle/>
          <a:p>
            <a:r>
              <a:rPr lang="en-US" dirty="0"/>
              <a:t>Printmaking with the body</a:t>
            </a:r>
          </a:p>
          <a:p>
            <a:endParaRPr lang="en-US" dirty="0"/>
          </a:p>
        </p:txBody>
      </p:sp>
      <p:pic>
        <p:nvPicPr>
          <p:cNvPr id="15" name="Picture Placeholder 14">
            <a:extLst>
              <a:ext uri="{FF2B5EF4-FFF2-40B4-BE49-F238E27FC236}">
                <a16:creationId xmlns:a16="http://schemas.microsoft.com/office/drawing/2014/main" id="{381CCF89-F452-61EC-B89C-57027AA5BC81}"/>
              </a:ext>
            </a:extLst>
          </p:cNvPr>
          <p:cNvPicPr>
            <a:picLocks noGrp="1" noChangeAspect="1"/>
          </p:cNvPicPr>
          <p:nvPr>
            <p:ph type="pic" sz="quarter" idx="24"/>
          </p:nvPr>
        </p:nvPicPr>
        <p:blipFill>
          <a:blip r:embed="rId4">
            <a:extLst>
              <a:ext uri="{28A0092B-C50C-407E-A947-70E740481C1C}">
                <a14:useLocalDpi xmlns:a14="http://schemas.microsoft.com/office/drawing/2010/main" val="0"/>
              </a:ext>
            </a:extLst>
          </a:blip>
          <a:srcRect l="23572" r="23572"/>
          <a:stretch/>
        </p:blipFill>
        <p:spPr>
          <a:xfrm>
            <a:off x="401412" y="1123950"/>
            <a:ext cx="3515362" cy="3502121"/>
          </a:xfrm>
          <a:prstGeom prst="rect">
            <a:avLst/>
          </a:prstGeom>
        </p:spPr>
      </p:pic>
    </p:spTree>
    <p:extLst>
      <p:ext uri="{BB962C8B-B14F-4D97-AF65-F5344CB8AC3E}">
        <p14:creationId xmlns:p14="http://schemas.microsoft.com/office/powerpoint/2010/main" val="3072024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rial Blank">
  <a:themeElements>
    <a:clrScheme name="MCA_updated">
      <a:dk1>
        <a:srgbClr val="000000"/>
      </a:dk1>
      <a:lt1>
        <a:srgbClr val="FFFFFF"/>
      </a:lt1>
      <a:dk2>
        <a:srgbClr val="000000"/>
      </a:dk2>
      <a:lt2>
        <a:srgbClr val="FFFFFF"/>
      </a:lt2>
      <a:accent1>
        <a:srgbClr val="342EFF"/>
      </a:accent1>
      <a:accent2>
        <a:srgbClr val="FFFF00"/>
      </a:accent2>
      <a:accent3>
        <a:srgbClr val="FF3EB5"/>
      </a:accent3>
      <a:accent4>
        <a:srgbClr val="00FF00"/>
      </a:accent4>
      <a:accent5>
        <a:srgbClr val="000000"/>
      </a:accent5>
      <a:accent6>
        <a:srgbClr val="FFFFFF"/>
      </a:accent6>
      <a:hlink>
        <a:srgbClr val="0000F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spcBef>
            <a:spcPts val="1200"/>
          </a:spcBef>
          <a:defRPr spc="-50" dirty="0" smtClean="0">
            <a:solidFill>
              <a:schemeClr val="bg1"/>
            </a:solidFill>
            <a:latin typeface="MCA U ten U five" panose="02000507000000020003" pitchFamily="2" charset="77"/>
          </a:defRPr>
        </a:defPPr>
      </a:lstStyle>
      <a:style>
        <a:lnRef idx="2">
          <a:schemeClr val="accent1">
            <a:shade val="15000"/>
          </a:schemeClr>
        </a:lnRef>
        <a:fillRef idx="1">
          <a:schemeClr val="accent1"/>
        </a:fillRef>
        <a:effectRef idx="0">
          <a:schemeClr val="accent1"/>
        </a:effectRef>
        <a:fontRef idx="minor">
          <a:schemeClr val="lt1"/>
        </a:fontRef>
      </a:style>
    </a:spDef>
    <a:lnDef>
      <a:spPr>
        <a:ln w="15875">
          <a:solidFill>
            <a:schemeClr val="tx1"/>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spcBef>
            <a:spcPts val="2400"/>
          </a:spcBef>
          <a:defRPr spc="-50" dirty="0" smtClean="0">
            <a:latin typeface="MCA U ten U five" panose="02000507000000020003" pitchFamily="2" charset="77"/>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DTR Block 1, Community</Template>
  <TotalTime>26</TotalTime>
  <Words>6103</Words>
  <Application>Microsoft Office PowerPoint</Application>
  <PresentationFormat>Widescreen</PresentationFormat>
  <Paragraphs>464</Paragraphs>
  <Slides>105</Slides>
  <Notes>14</Notes>
  <HiddenSlides>0</HiddenSlides>
  <MMClips>14</MMClips>
  <ScaleCrop>false</ScaleCrop>
  <HeadingPairs>
    <vt:vector size="4" baseType="variant">
      <vt:variant>
        <vt:lpstr>Theme</vt:lpstr>
      </vt:variant>
      <vt:variant>
        <vt:i4>1</vt:i4>
      </vt:variant>
      <vt:variant>
        <vt:lpstr>Slide Titles</vt:lpstr>
      </vt:variant>
      <vt:variant>
        <vt:i4>105</vt:i4>
      </vt:variant>
    </vt:vector>
  </HeadingPairs>
  <TitlesOfParts>
    <vt:vector size="106" baseType="lpstr">
      <vt:lpstr>Arial Blank</vt:lpstr>
      <vt:lpstr>LESSON BLOCK 1</vt:lpstr>
      <vt:lpstr>LISTENING</vt:lpstr>
      <vt:lpstr>PowerPoint Presentation</vt:lpstr>
      <vt:lpstr>Listen to these two songs, then reflect.</vt:lpstr>
      <vt:lpstr>PowerPoint Presentation</vt:lpstr>
      <vt:lpstr>LOOKING</vt:lpstr>
      <vt:lpstr>Michael Richards, Swing Lo’, 1996</vt:lpstr>
      <vt:lpstr>PowerPoint Presentation</vt:lpstr>
      <vt:lpstr>Cosmo Whyte, Sole Imperial, 1996</vt:lpstr>
      <vt:lpstr>PowerPoint Presentation</vt:lpstr>
      <vt:lpstr>PowerPoint Presentation</vt:lpstr>
      <vt:lpstr>PowerPoint Presentation</vt:lpstr>
      <vt:lpstr>Edra Soto, BB Chair 1, 2025</vt:lpstr>
      <vt:lpstr>PowerPoint Presentation</vt:lpstr>
      <vt:lpstr>PowerPoint Presentation</vt:lpstr>
      <vt:lpstr>MAKING</vt:lpstr>
      <vt:lpstr>GET LOUD</vt:lpstr>
      <vt:lpstr>GET LOUD</vt:lpstr>
      <vt:lpstr>GET LOUD</vt:lpstr>
      <vt:lpstr>GET LOUD</vt:lpstr>
      <vt:lpstr>GET LOUD</vt:lpstr>
      <vt:lpstr>LESSON BLOCK 2</vt:lpstr>
      <vt:lpstr>LISTENING</vt:lpstr>
      <vt:lpstr>PowerPoint Presentation</vt:lpstr>
      <vt:lpstr>Listen and reflect on the questions on the next slide. </vt:lpstr>
      <vt:lpstr>PowerPoint Presentation</vt:lpstr>
      <vt:lpstr>PowerPoint Presentation</vt:lpstr>
      <vt:lpstr>PowerPoint Presentation</vt:lpstr>
      <vt:lpstr>LOOKING</vt:lpstr>
      <vt:lpstr>Everald Brown, Starry Harp (Instrument for Four People), 1986</vt:lpstr>
      <vt:lpstr>PowerPoint Presentation</vt:lpstr>
      <vt:lpstr>Everald Brown, Nyabingi Hour, 1969</vt:lpstr>
      <vt:lpstr>PowerPoint Presentation</vt:lpstr>
      <vt:lpstr>PowerPoint Presentation</vt:lpstr>
      <vt:lpstr>PowerPoint Presentation</vt:lpstr>
      <vt:lpstr>Denzil Forrester, Duppy Deh, 2018</vt:lpstr>
      <vt:lpstr>PowerPoint Presentation</vt:lpstr>
      <vt:lpstr>PowerPoint Presentation</vt:lpstr>
      <vt:lpstr>PowerPoint Presentation</vt:lpstr>
      <vt:lpstr>MAKING</vt:lpstr>
      <vt:lpstr>GET LOUD</vt:lpstr>
      <vt:lpstr>GET LOUD</vt:lpstr>
      <vt:lpstr>GET LOUD</vt:lpstr>
      <vt:lpstr>GET LOUD</vt:lpstr>
      <vt:lpstr>GET LOUD</vt:lpstr>
      <vt:lpstr>GATHERING</vt:lpstr>
      <vt:lpstr>Clap along on the downbeat. </vt:lpstr>
      <vt:lpstr>Clap along to the Tresillo pattern. </vt:lpstr>
      <vt:lpstr>Clap the Tresillo pattern along to a song! </vt:lpstr>
      <vt:lpstr>INTERLUDE</vt:lpstr>
      <vt:lpstr>LISTENING</vt:lpstr>
      <vt:lpstr>Under Mi Sleng Teng</vt:lpstr>
      <vt:lpstr>Fish Market</vt:lpstr>
      <vt:lpstr>Pensión</vt:lpstr>
      <vt:lpstr>Dem Bow</vt:lpstr>
      <vt:lpstr>LESSON BLOCK 3</vt:lpstr>
      <vt:lpstr>LISTENING</vt:lpstr>
      <vt:lpstr>PowerPoint Presentation</vt:lpstr>
      <vt:lpstr>Listen and reflect on the questions on the next slide. </vt:lpstr>
      <vt:lpstr>PowerPoint Presentation</vt:lpstr>
      <vt:lpstr>PowerPoint Presentation</vt:lpstr>
      <vt:lpstr>PowerPoint Presentation</vt:lpstr>
      <vt:lpstr>LOOKING</vt:lpstr>
      <vt:lpstr>Laura Facey, Divine, 2018 </vt:lpstr>
      <vt:lpstr>Adrian Boot, Dancehall Queens, 2002  </vt:lpstr>
      <vt:lpstr>PowerPoint Presentation</vt:lpstr>
      <vt:lpstr>PowerPoint Presentation</vt:lpstr>
      <vt:lpstr>PowerPoint Presentation</vt:lpstr>
      <vt:lpstr>Bobby Cruz Lopez, Más Perreo, 2015 </vt:lpstr>
      <vt:lpstr>Dagoberto Rodríguez, Yo Perreo Sola, 2021  </vt:lpstr>
      <vt:lpstr>PowerPoint Presentation</vt:lpstr>
      <vt:lpstr>PowerPoint Presentation</vt:lpstr>
      <vt:lpstr>PowerPoint Presentation</vt:lpstr>
      <vt:lpstr>MAKING</vt:lpstr>
      <vt:lpstr>BODIES DANCILY</vt:lpstr>
      <vt:lpstr>GATHERING</vt:lpstr>
      <vt:lpstr>STEADY, CAPABLE, SURE, CONFIDENCE MEDITATION</vt:lpstr>
      <vt:lpstr>LESSON BLOCK 4</vt:lpstr>
      <vt:lpstr>LISTENING</vt:lpstr>
      <vt:lpstr>PowerPoint Presentation</vt:lpstr>
      <vt:lpstr>Listen and reflect on the questions on the next slide. </vt:lpstr>
      <vt:lpstr>PowerPoint Presentation</vt:lpstr>
      <vt:lpstr>Share this short segment about the track to provide more context.</vt:lpstr>
      <vt:lpstr>PowerPoint Presentation</vt:lpstr>
      <vt:lpstr>LOOKING</vt:lpstr>
      <vt:lpstr>Eric Rojas, Ricky Martin (C), Puerto Rican rapper René Pérez, aka Residente, (R), Puerto Rican reggaetón singer Bad Bunny (T), take part of a demonstration demanding Governor Ricardo Rosselló's resignation in San Juan, Puerto Rico on July 17, 2019.  </vt:lpstr>
      <vt:lpstr>PowerPoint Presentation</vt:lpstr>
      <vt:lpstr>Eugène Delacroix, Liberty Leading the People, 1830  </vt:lpstr>
      <vt:lpstr>PowerPoint Presentation</vt:lpstr>
      <vt:lpstr>PowerPoint Presentation</vt:lpstr>
      <vt:lpstr>Supakid, Untitled (Ricky Renuncia), 2019 </vt:lpstr>
      <vt:lpstr>PowerPoint Presentation</vt:lpstr>
      <vt:lpstr>PowerPoint Presentation</vt:lpstr>
      <vt:lpstr>PowerPoint Presentation</vt:lpstr>
      <vt:lpstr>MAKING</vt:lpstr>
      <vt:lpstr>SWEATY PALMS</vt:lpstr>
      <vt:lpstr>SWEATY PALMS</vt:lpstr>
      <vt:lpstr>SWEATY PALMS</vt:lpstr>
      <vt:lpstr>SWEATY PALMS</vt:lpstr>
      <vt:lpstr>SWEATY PALMS</vt:lpstr>
      <vt:lpstr>SWEATY PALMS</vt:lpstr>
      <vt:lpstr>GATHERING</vt:lpstr>
      <vt:lpstr>TAKE IT OUTSIDE</vt:lpstr>
      <vt:lpstr>TAKE IT OUTSIDE</vt:lpstr>
      <vt:lpstr>TAKE IT OUTSIDE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Shutes, Sylvia</dc:creator>
  <cp:lastModifiedBy>Shutes, Sylvia</cp:lastModifiedBy>
  <cp:revision>2</cp:revision>
  <dcterms:created xsi:type="dcterms:W3CDTF">2026-08-11T18:04:20Z</dcterms:created>
  <dcterms:modified xsi:type="dcterms:W3CDTF">2026-08-11T20:07:57Z</dcterms:modified>
</cp:coreProperties>
</file>